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71" r:id="rId2"/>
    <p:sldId id="257" r:id="rId3"/>
    <p:sldId id="267" r:id="rId4"/>
    <p:sldId id="269" r:id="rId5"/>
    <p:sldId id="270" r:id="rId6"/>
    <p:sldId id="258" r:id="rId7"/>
    <p:sldId id="266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ndara" panose="020E0502030303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368FA9-057F-8524-8A02-037E1BB87B93}" v="17" dt="2021-03-18T15:49:04.860"/>
    <p1510:client id="{EB301140-E911-4E94-8C9B-C6BD3A6F7195}" v="112" dt="2021-03-18T21:00:11.8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o Andres Fernandez Sarmiento" userId="e5bde5ec-79e3-437a-b65c-ac0f59509c86" providerId="ADAL" clId="{EB301140-E911-4E94-8C9B-C6BD3A6F7195}"/>
    <pc:docChg chg="undo custSel addSld delSld modSld">
      <pc:chgData name="Camilo Andres Fernandez Sarmiento" userId="e5bde5ec-79e3-437a-b65c-ac0f59509c86" providerId="ADAL" clId="{EB301140-E911-4E94-8C9B-C6BD3A6F7195}" dt="2021-03-18T21:00:11.805" v="645"/>
      <pc:docMkLst>
        <pc:docMk/>
      </pc:docMkLst>
      <pc:sldChg chg="modSp mod">
        <pc:chgData name="Camilo Andres Fernandez Sarmiento" userId="e5bde5ec-79e3-437a-b65c-ac0f59509c86" providerId="ADAL" clId="{EB301140-E911-4E94-8C9B-C6BD3A6F7195}" dt="2021-03-18T14:32:15.176" v="59" actId="20577"/>
        <pc:sldMkLst>
          <pc:docMk/>
          <pc:sldMk cId="0" sldId="256"/>
        </pc:sldMkLst>
        <pc:spChg chg="mod">
          <ac:chgData name="Camilo Andres Fernandez Sarmiento" userId="e5bde5ec-79e3-437a-b65c-ac0f59509c86" providerId="ADAL" clId="{EB301140-E911-4E94-8C9B-C6BD3A6F7195}" dt="2021-03-18T14:27:26.476" v="41" actId="1076"/>
          <ac:spMkLst>
            <pc:docMk/>
            <pc:sldMk cId="0" sldId="256"/>
            <ac:spMk id="89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4:32:15.176" v="59" actId="20577"/>
          <ac:spMkLst>
            <pc:docMk/>
            <pc:sldMk cId="0" sldId="256"/>
            <ac:spMk id="93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4:27:46.517" v="45" actId="113"/>
          <ac:spMkLst>
            <pc:docMk/>
            <pc:sldMk cId="0" sldId="256"/>
            <ac:spMk id="98" creationId="{00000000-0000-0000-0000-000000000000}"/>
          </ac:spMkLst>
        </pc:spChg>
      </pc:sldChg>
      <pc:sldChg chg="addSp delSp modSp mod">
        <pc:chgData name="Camilo Andres Fernandez Sarmiento" userId="e5bde5ec-79e3-437a-b65c-ac0f59509c86" providerId="ADAL" clId="{EB301140-E911-4E94-8C9B-C6BD3A6F7195}" dt="2021-03-18T15:47:11.051" v="599" actId="20577"/>
        <pc:sldMkLst>
          <pc:docMk/>
          <pc:sldMk cId="0" sldId="257"/>
        </pc:sldMkLst>
        <pc:spChg chg="add del mod">
          <ac:chgData name="Camilo Andres Fernandez Sarmiento" userId="e5bde5ec-79e3-437a-b65c-ac0f59509c86" providerId="ADAL" clId="{EB301140-E911-4E94-8C9B-C6BD3A6F7195}" dt="2021-03-18T14:28:23.504" v="48" actId="478"/>
          <ac:spMkLst>
            <pc:docMk/>
            <pc:sldMk cId="0" sldId="257"/>
            <ac:spMk id="2" creationId="{1F54197F-49E9-4744-BF1B-6F42B2D2551F}"/>
          </ac:spMkLst>
        </pc:spChg>
        <pc:spChg chg="add mod">
          <ac:chgData name="Camilo Andres Fernandez Sarmiento" userId="e5bde5ec-79e3-437a-b65c-ac0f59509c86" providerId="ADAL" clId="{EB301140-E911-4E94-8C9B-C6BD3A6F7195}" dt="2021-03-18T14:49:40.646" v="406" actId="1076"/>
          <ac:spMkLst>
            <pc:docMk/>
            <pc:sldMk cId="0" sldId="257"/>
            <ac:spMk id="3" creationId="{3FC0346E-3E03-4B65-8D33-DD8D43A4EAAE}"/>
          </ac:spMkLst>
        </pc:spChg>
        <pc:spChg chg="add mod">
          <ac:chgData name="Camilo Andres Fernandez Sarmiento" userId="e5bde5ec-79e3-437a-b65c-ac0f59509c86" providerId="ADAL" clId="{EB301140-E911-4E94-8C9B-C6BD3A6F7195}" dt="2021-03-18T15:10:24.921" v="593" actId="20577"/>
          <ac:spMkLst>
            <pc:docMk/>
            <pc:sldMk cId="0" sldId="257"/>
            <ac:spMk id="4" creationId="{B2B0ED88-A6D4-4BCD-9456-108835002FC7}"/>
          </ac:spMkLst>
        </pc:spChg>
        <pc:spChg chg="add del mod">
          <ac:chgData name="Camilo Andres Fernandez Sarmiento" userId="e5bde5ec-79e3-437a-b65c-ac0f59509c86" providerId="ADAL" clId="{EB301140-E911-4E94-8C9B-C6BD3A6F7195}" dt="2021-03-18T14:40:41.976" v="245" actId="478"/>
          <ac:spMkLst>
            <pc:docMk/>
            <pc:sldMk cId="0" sldId="257"/>
            <ac:spMk id="5" creationId="{1DFE12EE-FDF5-49B4-BFD5-A14BCA871A1A}"/>
          </ac:spMkLst>
        </pc:spChg>
        <pc:spChg chg="add mod">
          <ac:chgData name="Camilo Andres Fernandez Sarmiento" userId="e5bde5ec-79e3-437a-b65c-ac0f59509c86" providerId="ADAL" clId="{EB301140-E911-4E94-8C9B-C6BD3A6F7195}" dt="2021-03-18T15:47:11.051" v="599" actId="20577"/>
          <ac:spMkLst>
            <pc:docMk/>
            <pc:sldMk cId="0" sldId="257"/>
            <ac:spMk id="15" creationId="{7F0D86F1-037D-4B1A-96C7-A6E880A5BE21}"/>
          </ac:spMkLst>
        </pc:spChg>
        <pc:spChg chg="mod">
          <ac:chgData name="Camilo Andres Fernandez Sarmiento" userId="e5bde5ec-79e3-437a-b65c-ac0f59509c86" providerId="ADAL" clId="{EB301140-E911-4E94-8C9B-C6BD3A6F7195}" dt="2021-03-18T14:27:01.998" v="36" actId="313"/>
          <ac:spMkLst>
            <pc:docMk/>
            <pc:sldMk cId="0" sldId="257"/>
            <ac:spMk id="112" creationId="{00000000-0000-0000-0000-000000000000}"/>
          </ac:spMkLst>
        </pc:spChg>
        <pc:picChg chg="add mod">
          <ac:chgData name="Camilo Andres Fernandez Sarmiento" userId="e5bde5ec-79e3-437a-b65c-ac0f59509c86" providerId="ADAL" clId="{EB301140-E911-4E94-8C9B-C6BD3A6F7195}" dt="2021-03-18T14:47:43.479" v="389" actId="1076"/>
          <ac:picMkLst>
            <pc:docMk/>
            <pc:sldMk cId="0" sldId="257"/>
            <ac:picMk id="17" creationId="{1B7DEAF9-4477-48EC-A8B8-4261EC3357D9}"/>
          </ac:picMkLst>
        </pc:picChg>
        <pc:picChg chg="add mod">
          <ac:chgData name="Camilo Andres Fernandez Sarmiento" userId="e5bde5ec-79e3-437a-b65c-ac0f59509c86" providerId="ADAL" clId="{EB301140-E911-4E94-8C9B-C6BD3A6F7195}" dt="2021-03-18T14:49:00.600" v="395" actId="1076"/>
          <ac:picMkLst>
            <pc:docMk/>
            <pc:sldMk cId="0" sldId="257"/>
            <ac:picMk id="18" creationId="{EFFDA77C-5521-44BC-912E-C0A9ADB3CE33}"/>
          </ac:picMkLst>
        </pc:picChg>
        <pc:picChg chg="add mod">
          <ac:chgData name="Camilo Andres Fernandez Sarmiento" userId="e5bde5ec-79e3-437a-b65c-ac0f59509c86" providerId="ADAL" clId="{EB301140-E911-4E94-8C9B-C6BD3A6F7195}" dt="2021-03-18T14:49:16.760" v="398" actId="1076"/>
          <ac:picMkLst>
            <pc:docMk/>
            <pc:sldMk cId="0" sldId="257"/>
            <ac:picMk id="19" creationId="{270338EB-715F-44E6-8217-A34800F08B11}"/>
          </ac:picMkLst>
        </pc:picChg>
        <pc:picChg chg="mod">
          <ac:chgData name="Camilo Andres Fernandez Sarmiento" userId="e5bde5ec-79e3-437a-b65c-ac0f59509c86" providerId="ADAL" clId="{EB301140-E911-4E94-8C9B-C6BD3A6F7195}" dt="2021-03-18T15:06:16.326" v="586" actId="1076"/>
          <ac:picMkLst>
            <pc:docMk/>
            <pc:sldMk cId="0" sldId="257"/>
            <ac:picMk id="20" creationId="{D2D3C08F-E8B9-4EAC-9708-43E0C7F40AA0}"/>
          </ac:picMkLst>
        </pc:picChg>
      </pc:sldChg>
      <pc:sldChg chg="modTransition">
        <pc:chgData name="Camilo Andres Fernandez Sarmiento" userId="e5bde5ec-79e3-437a-b65c-ac0f59509c86" providerId="ADAL" clId="{EB301140-E911-4E94-8C9B-C6BD3A6F7195}" dt="2021-03-18T21:00:09.801" v="644"/>
        <pc:sldMkLst>
          <pc:docMk/>
          <pc:sldMk cId="0" sldId="258"/>
        </pc:sldMkLst>
      </pc:sldChg>
      <pc:sldChg chg="add del">
        <pc:chgData name="Camilo Andres Fernandez Sarmiento" userId="e5bde5ec-79e3-437a-b65c-ac0f59509c86" providerId="ADAL" clId="{EB301140-E911-4E94-8C9B-C6BD3A6F7195}" dt="2021-03-18T14:45:09.383" v="376" actId="2696"/>
        <pc:sldMkLst>
          <pc:docMk/>
          <pc:sldMk cId="3724249351" sldId="259"/>
        </pc:sldMkLst>
      </pc:sldChg>
      <pc:sldChg chg="add del">
        <pc:chgData name="Camilo Andres Fernandez Sarmiento" userId="e5bde5ec-79e3-437a-b65c-ac0f59509c86" providerId="ADAL" clId="{EB301140-E911-4E94-8C9B-C6BD3A6F7195}" dt="2021-03-18T14:45:11.089" v="377" actId="2696"/>
        <pc:sldMkLst>
          <pc:docMk/>
          <pc:sldMk cId="1988393892" sldId="260"/>
        </pc:sldMkLst>
      </pc:sldChg>
      <pc:sldChg chg="add del">
        <pc:chgData name="Camilo Andres Fernandez Sarmiento" userId="e5bde5ec-79e3-437a-b65c-ac0f59509c86" providerId="ADAL" clId="{EB301140-E911-4E94-8C9B-C6BD3A6F7195}" dt="2021-03-18T14:45:12.867" v="378" actId="2696"/>
        <pc:sldMkLst>
          <pc:docMk/>
          <pc:sldMk cId="1463548476" sldId="261"/>
        </pc:sldMkLst>
      </pc:sldChg>
      <pc:sldChg chg="addSp delSp modSp add mod">
        <pc:chgData name="Camilo Andres Fernandez Sarmiento" userId="e5bde5ec-79e3-437a-b65c-ac0f59509c86" providerId="ADAL" clId="{EB301140-E911-4E94-8C9B-C6BD3A6F7195}" dt="2021-03-18T15:47:20.028" v="602" actId="1076"/>
        <pc:sldMkLst>
          <pc:docMk/>
          <pc:sldMk cId="3091652463" sldId="262"/>
        </pc:sldMkLst>
        <pc:spChg chg="add del mod">
          <ac:chgData name="Camilo Andres Fernandez Sarmiento" userId="e5bde5ec-79e3-437a-b65c-ac0f59509c86" providerId="ADAL" clId="{EB301140-E911-4E94-8C9B-C6BD3A6F7195}" dt="2021-03-18T14:58:38.701" v="510" actId="478"/>
          <ac:spMkLst>
            <pc:docMk/>
            <pc:sldMk cId="3091652463" sldId="262"/>
            <ac:spMk id="2" creationId="{D963F74F-303B-45AC-A504-002FBE93F053}"/>
          </ac:spMkLst>
        </pc:spChg>
        <pc:spChg chg="add mod">
          <ac:chgData name="Camilo Andres Fernandez Sarmiento" userId="e5bde5ec-79e3-437a-b65c-ac0f59509c86" providerId="ADAL" clId="{EB301140-E911-4E94-8C9B-C6BD3A6F7195}" dt="2021-03-18T15:46:00.533" v="596" actId="1076"/>
          <ac:spMkLst>
            <pc:docMk/>
            <pc:sldMk cId="3091652463" sldId="262"/>
            <ac:spMk id="14" creationId="{D6AA5ED8-BA23-4F88-AA2F-0EB552A4F230}"/>
          </ac:spMkLst>
        </pc:spChg>
        <pc:spChg chg="add del mod">
          <ac:chgData name="Camilo Andres Fernandez Sarmiento" userId="e5bde5ec-79e3-437a-b65c-ac0f59509c86" providerId="ADAL" clId="{EB301140-E911-4E94-8C9B-C6BD3A6F7195}" dt="2021-03-18T14:35:01.218" v="104" actId="478"/>
          <ac:spMkLst>
            <pc:docMk/>
            <pc:sldMk cId="3091652463" sldId="262"/>
            <ac:spMk id="15" creationId="{D0A28BD0-185B-4554-BD5D-6281ED121C0F}"/>
          </ac:spMkLst>
        </pc:spChg>
        <pc:spChg chg="mod">
          <ac:chgData name="Camilo Andres Fernandez Sarmiento" userId="e5bde5ec-79e3-437a-b65c-ac0f59509c86" providerId="ADAL" clId="{EB301140-E911-4E94-8C9B-C6BD3A6F7195}" dt="2021-03-18T14:35:55.543" v="112" actId="1076"/>
          <ac:spMkLst>
            <pc:docMk/>
            <pc:sldMk cId="3091652463" sldId="262"/>
            <ac:spMk id="89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5:45:48.220" v="595" actId="1076"/>
          <ac:spMkLst>
            <pc:docMk/>
            <pc:sldMk cId="3091652463" sldId="262"/>
            <ac:spMk id="91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5:46:07.709" v="597" actId="1076"/>
          <ac:spMkLst>
            <pc:docMk/>
            <pc:sldMk cId="3091652463" sldId="262"/>
            <ac:spMk id="93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4:35:59.649" v="113" actId="1076"/>
          <ac:spMkLst>
            <pc:docMk/>
            <pc:sldMk cId="3091652463" sldId="262"/>
            <ac:spMk id="98" creationId="{00000000-0000-0000-0000-000000000000}"/>
          </ac:spMkLst>
        </pc:spChg>
        <pc:picChg chg="del">
          <ac:chgData name="Camilo Andres Fernandez Sarmiento" userId="e5bde5ec-79e3-437a-b65c-ac0f59509c86" providerId="ADAL" clId="{EB301140-E911-4E94-8C9B-C6BD3A6F7195}" dt="2021-03-18T14:32:24.371" v="61" actId="478"/>
          <ac:picMkLst>
            <pc:docMk/>
            <pc:sldMk cId="3091652463" sldId="262"/>
            <ac:picMk id="88" creationId="{00000000-0000-0000-0000-000000000000}"/>
          </ac:picMkLst>
        </pc:picChg>
        <pc:picChg chg="add mod">
          <ac:chgData name="Camilo Andres Fernandez Sarmiento" userId="e5bde5ec-79e3-437a-b65c-ac0f59509c86" providerId="ADAL" clId="{EB301140-E911-4E94-8C9B-C6BD3A6F7195}" dt="2021-03-18T15:47:20.028" v="602" actId="1076"/>
          <ac:picMkLst>
            <pc:docMk/>
            <pc:sldMk cId="3091652463" sldId="262"/>
            <ac:picMk id="1026" creationId="{5878A436-AF59-4D69-B23B-1AEE8C4A8779}"/>
          </ac:picMkLst>
        </pc:picChg>
      </pc:sldChg>
      <pc:sldChg chg="addSp delSp modSp add mod">
        <pc:chgData name="Camilo Andres Fernandez Sarmiento" userId="e5bde5ec-79e3-437a-b65c-ac0f59509c86" providerId="ADAL" clId="{EB301140-E911-4E94-8C9B-C6BD3A6F7195}" dt="2021-03-18T14:52:14.071" v="444" actId="1076"/>
        <pc:sldMkLst>
          <pc:docMk/>
          <pc:sldMk cId="1270011095" sldId="263"/>
        </pc:sldMkLst>
        <pc:spChg chg="mod">
          <ac:chgData name="Camilo Andres Fernandez Sarmiento" userId="e5bde5ec-79e3-437a-b65c-ac0f59509c86" providerId="ADAL" clId="{EB301140-E911-4E94-8C9B-C6BD3A6F7195}" dt="2021-03-18T14:49:55.870" v="413" actId="1076"/>
          <ac:spMkLst>
            <pc:docMk/>
            <pc:sldMk cId="1270011095" sldId="263"/>
            <ac:spMk id="3" creationId="{3FC0346E-3E03-4B65-8D33-DD8D43A4EAAE}"/>
          </ac:spMkLst>
        </pc:spChg>
        <pc:spChg chg="mod">
          <ac:chgData name="Camilo Andres Fernandez Sarmiento" userId="e5bde5ec-79e3-437a-b65c-ac0f59509c86" providerId="ADAL" clId="{EB301140-E911-4E94-8C9B-C6BD3A6F7195}" dt="2021-03-18T14:52:14.071" v="444" actId="1076"/>
          <ac:spMkLst>
            <pc:docMk/>
            <pc:sldMk cId="1270011095" sldId="263"/>
            <ac:spMk id="4" creationId="{B2B0ED88-A6D4-4BCD-9456-108835002FC7}"/>
          </ac:spMkLst>
        </pc:spChg>
        <pc:spChg chg="del">
          <ac:chgData name="Camilo Andres Fernandez Sarmiento" userId="e5bde5ec-79e3-437a-b65c-ac0f59509c86" providerId="ADAL" clId="{EB301140-E911-4E94-8C9B-C6BD3A6F7195}" dt="2021-03-18T14:41:56.124" v="305" actId="478"/>
          <ac:spMkLst>
            <pc:docMk/>
            <pc:sldMk cId="1270011095" sldId="263"/>
            <ac:spMk id="15" creationId="{7F0D86F1-037D-4B1A-96C7-A6E880A5BE21}"/>
          </ac:spMkLst>
        </pc:spChg>
        <pc:spChg chg="add mod">
          <ac:chgData name="Camilo Andres Fernandez Sarmiento" userId="e5bde5ec-79e3-437a-b65c-ac0f59509c86" providerId="ADAL" clId="{EB301140-E911-4E94-8C9B-C6BD3A6F7195}" dt="2021-03-18T14:52:11.016" v="443" actId="1076"/>
          <ac:spMkLst>
            <pc:docMk/>
            <pc:sldMk cId="1270011095" sldId="263"/>
            <ac:spMk id="16" creationId="{BE81BB7E-B9DD-4F05-9628-B27E8130E350}"/>
          </ac:spMkLst>
        </pc:spChg>
        <pc:spChg chg="add mod">
          <ac:chgData name="Camilo Andres Fernandez Sarmiento" userId="e5bde5ec-79e3-437a-b65c-ac0f59509c86" providerId="ADAL" clId="{EB301140-E911-4E94-8C9B-C6BD3A6F7195}" dt="2021-03-18T14:51:54.585" v="440" actId="1076"/>
          <ac:spMkLst>
            <pc:docMk/>
            <pc:sldMk cId="1270011095" sldId="263"/>
            <ac:spMk id="17" creationId="{93A51CAB-3E62-4A2B-99A7-287DB5B6DD31}"/>
          </ac:spMkLst>
        </pc:spChg>
        <pc:picChg chg="add mod">
          <ac:chgData name="Camilo Andres Fernandez Sarmiento" userId="e5bde5ec-79e3-437a-b65c-ac0f59509c86" providerId="ADAL" clId="{EB301140-E911-4E94-8C9B-C6BD3A6F7195}" dt="2021-03-18T14:50:47.176" v="427" actId="1076"/>
          <ac:picMkLst>
            <pc:docMk/>
            <pc:sldMk cId="1270011095" sldId="263"/>
            <ac:picMk id="18" creationId="{219E083E-24ED-49D5-B104-9F8E0560D4C6}"/>
          </ac:picMkLst>
        </pc:picChg>
        <pc:picChg chg="add mod">
          <ac:chgData name="Camilo Andres Fernandez Sarmiento" userId="e5bde5ec-79e3-437a-b65c-ac0f59509c86" providerId="ADAL" clId="{EB301140-E911-4E94-8C9B-C6BD3A6F7195}" dt="2021-03-18T14:52:04.761" v="442" actId="1076"/>
          <ac:picMkLst>
            <pc:docMk/>
            <pc:sldMk cId="1270011095" sldId="263"/>
            <ac:picMk id="19" creationId="{02702448-3C08-495B-816F-C1F4FE93E010}"/>
          </ac:picMkLst>
        </pc:picChg>
        <pc:picChg chg="add mod">
          <ac:chgData name="Camilo Andres Fernandez Sarmiento" userId="e5bde5ec-79e3-437a-b65c-ac0f59509c86" providerId="ADAL" clId="{EB301140-E911-4E94-8C9B-C6BD3A6F7195}" dt="2021-03-18T14:51:56.736" v="441" actId="1076"/>
          <ac:picMkLst>
            <pc:docMk/>
            <pc:sldMk cId="1270011095" sldId="263"/>
            <ac:picMk id="20" creationId="{EF7805B5-1E70-492B-9DCD-1968B7548F5B}"/>
          </ac:picMkLst>
        </pc:picChg>
        <pc:picChg chg="mod">
          <ac:chgData name="Camilo Andres Fernandez Sarmiento" userId="e5bde5ec-79e3-437a-b65c-ac0f59509c86" providerId="ADAL" clId="{EB301140-E911-4E94-8C9B-C6BD3A6F7195}" dt="2021-03-18T14:42:43.736" v="320" actId="1076"/>
          <ac:picMkLst>
            <pc:docMk/>
            <pc:sldMk cId="1270011095" sldId="263"/>
            <ac:picMk id="103" creationId="{00000000-0000-0000-0000-000000000000}"/>
          </ac:picMkLst>
        </pc:picChg>
      </pc:sldChg>
      <pc:sldChg chg="addSp delSp modSp add mod">
        <pc:chgData name="Camilo Andres Fernandez Sarmiento" userId="e5bde5ec-79e3-437a-b65c-ac0f59509c86" providerId="ADAL" clId="{EB301140-E911-4E94-8C9B-C6BD3A6F7195}" dt="2021-03-18T15:08:53.374" v="591" actId="1076"/>
        <pc:sldMkLst>
          <pc:docMk/>
          <pc:sldMk cId="2199788142" sldId="264"/>
        </pc:sldMkLst>
        <pc:spChg chg="add del mod">
          <ac:chgData name="Camilo Andres Fernandez Sarmiento" userId="e5bde5ec-79e3-437a-b65c-ac0f59509c86" providerId="ADAL" clId="{EB301140-E911-4E94-8C9B-C6BD3A6F7195}" dt="2021-03-18T14:46:03.747" v="382" actId="478"/>
          <ac:spMkLst>
            <pc:docMk/>
            <pc:sldMk cId="2199788142" sldId="264"/>
            <ac:spMk id="2" creationId="{D2B245D3-5429-44CA-8BB2-40C267F820BC}"/>
          </ac:spMkLst>
        </pc:spChg>
        <pc:spChg chg="mod">
          <ac:chgData name="Camilo Andres Fernandez Sarmiento" userId="e5bde5ec-79e3-437a-b65c-ac0f59509c86" providerId="ADAL" clId="{EB301140-E911-4E94-8C9B-C6BD3A6F7195}" dt="2021-03-18T14:50:08.463" v="420" actId="1076"/>
          <ac:spMkLst>
            <pc:docMk/>
            <pc:sldMk cId="2199788142" sldId="264"/>
            <ac:spMk id="3" creationId="{3FC0346E-3E03-4B65-8D33-DD8D43A4EAAE}"/>
          </ac:spMkLst>
        </pc:spChg>
        <pc:spChg chg="del">
          <ac:chgData name="Camilo Andres Fernandez Sarmiento" userId="e5bde5ec-79e3-437a-b65c-ac0f59509c86" providerId="ADAL" clId="{EB301140-E911-4E94-8C9B-C6BD3A6F7195}" dt="2021-03-18T14:50:11.853" v="421" actId="478"/>
          <ac:spMkLst>
            <pc:docMk/>
            <pc:sldMk cId="2199788142" sldId="264"/>
            <ac:spMk id="4" creationId="{B2B0ED88-A6D4-4BCD-9456-108835002FC7}"/>
          </ac:spMkLst>
        </pc:spChg>
        <pc:spChg chg="add mod">
          <ac:chgData name="Camilo Andres Fernandez Sarmiento" userId="e5bde5ec-79e3-437a-b65c-ac0f59509c86" providerId="ADAL" clId="{EB301140-E911-4E94-8C9B-C6BD3A6F7195}" dt="2021-03-18T15:08:43.373" v="590" actId="1076"/>
          <ac:spMkLst>
            <pc:docMk/>
            <pc:sldMk cId="2199788142" sldId="264"/>
            <ac:spMk id="5" creationId="{43149504-A691-4367-84FB-75987CF776E7}"/>
          </ac:spMkLst>
        </pc:spChg>
        <pc:spChg chg="add mod">
          <ac:chgData name="Camilo Andres Fernandez Sarmiento" userId="e5bde5ec-79e3-437a-b65c-ac0f59509c86" providerId="ADAL" clId="{EB301140-E911-4E94-8C9B-C6BD3A6F7195}" dt="2021-03-18T15:08:53.374" v="591" actId="1076"/>
          <ac:spMkLst>
            <pc:docMk/>
            <pc:sldMk cId="2199788142" sldId="264"/>
            <ac:spMk id="6" creationId="{A954CCC3-4401-4DD3-B41C-BE53E4261605}"/>
          </ac:spMkLst>
        </pc:spChg>
        <pc:spChg chg="del">
          <ac:chgData name="Camilo Andres Fernandez Sarmiento" userId="e5bde5ec-79e3-437a-b65c-ac0f59509c86" providerId="ADAL" clId="{EB301140-E911-4E94-8C9B-C6BD3A6F7195}" dt="2021-03-18T14:50:13.011" v="422" actId="478"/>
          <ac:spMkLst>
            <pc:docMk/>
            <pc:sldMk cId="2199788142" sldId="264"/>
            <ac:spMk id="16" creationId="{BE81BB7E-B9DD-4F05-9628-B27E8130E350}"/>
          </ac:spMkLst>
        </pc:spChg>
        <pc:spChg chg="del">
          <ac:chgData name="Camilo Andres Fernandez Sarmiento" userId="e5bde5ec-79e3-437a-b65c-ac0f59509c86" providerId="ADAL" clId="{EB301140-E911-4E94-8C9B-C6BD3A6F7195}" dt="2021-03-18T14:50:14.505" v="423" actId="478"/>
          <ac:spMkLst>
            <pc:docMk/>
            <pc:sldMk cId="2199788142" sldId="264"/>
            <ac:spMk id="17" creationId="{93A51CAB-3E62-4A2B-99A7-287DB5B6DD31}"/>
          </ac:spMkLst>
        </pc:spChg>
        <pc:picChg chg="add mod">
          <ac:chgData name="Camilo Andres Fernandez Sarmiento" userId="e5bde5ec-79e3-437a-b65c-ac0f59509c86" providerId="ADAL" clId="{EB301140-E911-4E94-8C9B-C6BD3A6F7195}" dt="2021-03-18T14:56:12.039" v="487" actId="1076"/>
          <ac:picMkLst>
            <pc:docMk/>
            <pc:sldMk cId="2199788142" sldId="264"/>
            <ac:picMk id="18" creationId="{75800E71-CA02-472C-8A52-2A4F4C5997F9}"/>
          </ac:picMkLst>
        </pc:picChg>
        <pc:picChg chg="add mod">
          <ac:chgData name="Camilo Andres Fernandez Sarmiento" userId="e5bde5ec-79e3-437a-b65c-ac0f59509c86" providerId="ADAL" clId="{EB301140-E911-4E94-8C9B-C6BD3A6F7195}" dt="2021-03-18T14:55:04.743" v="470" actId="1076"/>
          <ac:picMkLst>
            <pc:docMk/>
            <pc:sldMk cId="2199788142" sldId="264"/>
            <ac:picMk id="19" creationId="{90CEB5B5-54FD-4FB2-9FD0-8B09799FEA2B}"/>
          </ac:picMkLst>
        </pc:picChg>
      </pc:sldChg>
      <pc:sldChg chg="addSp delSp modSp add mod">
        <pc:chgData name="Camilo Andres Fernandez Sarmiento" userId="e5bde5ec-79e3-437a-b65c-ac0f59509c86" providerId="ADAL" clId="{EB301140-E911-4E94-8C9B-C6BD3A6F7195}" dt="2021-03-18T15:08:27.198" v="588" actId="123"/>
        <pc:sldMkLst>
          <pc:docMk/>
          <pc:sldMk cId="2128772405" sldId="265"/>
        </pc:sldMkLst>
        <pc:spChg chg="add del mod">
          <ac:chgData name="Camilo Andres Fernandez Sarmiento" userId="e5bde5ec-79e3-437a-b65c-ac0f59509c86" providerId="ADAL" clId="{EB301140-E911-4E94-8C9B-C6BD3A6F7195}" dt="2021-03-18T14:54:16.707" v="463" actId="478"/>
          <ac:spMkLst>
            <pc:docMk/>
            <pc:sldMk cId="2128772405" sldId="265"/>
            <ac:spMk id="2" creationId="{83F92EBB-D7EF-42FA-9E24-FB29EE7AC118}"/>
          </ac:spMkLst>
        </pc:spChg>
        <pc:spChg chg="add mod">
          <ac:chgData name="Camilo Andres Fernandez Sarmiento" userId="e5bde5ec-79e3-437a-b65c-ac0f59509c86" providerId="ADAL" clId="{EB301140-E911-4E94-8C9B-C6BD3A6F7195}" dt="2021-03-18T15:08:27.198" v="588" actId="123"/>
          <ac:spMkLst>
            <pc:docMk/>
            <pc:sldMk cId="2128772405" sldId="265"/>
            <ac:spMk id="4" creationId="{1D6DE36E-3570-46C6-9B5A-54878B1347E6}"/>
          </ac:spMkLst>
        </pc:spChg>
        <pc:picChg chg="add mod">
          <ac:chgData name="Camilo Andres Fernandez Sarmiento" userId="e5bde5ec-79e3-437a-b65c-ac0f59509c86" providerId="ADAL" clId="{EB301140-E911-4E94-8C9B-C6BD3A6F7195}" dt="2021-03-18T14:56:33.935" v="490" actId="1076"/>
          <ac:picMkLst>
            <pc:docMk/>
            <pc:sldMk cId="2128772405" sldId="265"/>
            <ac:picMk id="15" creationId="{35FB3B59-C163-40D9-9A09-7EE2A9CA56E6}"/>
          </ac:picMkLst>
        </pc:picChg>
        <pc:picChg chg="del">
          <ac:chgData name="Camilo Andres Fernandez Sarmiento" userId="e5bde5ec-79e3-437a-b65c-ac0f59509c86" providerId="ADAL" clId="{EB301140-E911-4E94-8C9B-C6BD3A6F7195}" dt="2021-03-18T14:53:19.974" v="455" actId="478"/>
          <ac:picMkLst>
            <pc:docMk/>
            <pc:sldMk cId="2128772405" sldId="265"/>
            <ac:picMk id="18" creationId="{75800E71-CA02-472C-8A52-2A4F4C5997F9}"/>
          </ac:picMkLst>
        </pc:picChg>
        <pc:picChg chg="del">
          <ac:chgData name="Camilo Andres Fernandez Sarmiento" userId="e5bde5ec-79e3-437a-b65c-ac0f59509c86" providerId="ADAL" clId="{EB301140-E911-4E94-8C9B-C6BD3A6F7195}" dt="2021-03-18T14:53:20.773" v="456" actId="478"/>
          <ac:picMkLst>
            <pc:docMk/>
            <pc:sldMk cId="2128772405" sldId="265"/>
            <ac:picMk id="19" creationId="{90CEB5B5-54FD-4FB2-9FD0-8B09799FEA2B}"/>
          </ac:picMkLst>
        </pc:picChg>
      </pc:sldChg>
      <pc:sldChg chg="addSp modSp add mod modTransition">
        <pc:chgData name="Camilo Andres Fernandez Sarmiento" userId="e5bde5ec-79e3-437a-b65c-ac0f59509c86" providerId="ADAL" clId="{EB301140-E911-4E94-8C9B-C6BD3A6F7195}" dt="2021-03-18T21:00:11.805" v="645"/>
        <pc:sldMkLst>
          <pc:docMk/>
          <pc:sldMk cId="1749453418" sldId="266"/>
        </pc:sldMkLst>
        <pc:spChg chg="mod">
          <ac:chgData name="Camilo Andres Fernandez Sarmiento" userId="e5bde5ec-79e3-437a-b65c-ac0f59509c86" providerId="ADAL" clId="{EB301140-E911-4E94-8C9B-C6BD3A6F7195}" dt="2021-03-18T14:57:20.087" v="495" actId="1076"/>
          <ac:spMkLst>
            <pc:docMk/>
            <pc:sldMk cId="1749453418" sldId="266"/>
            <ac:spMk id="117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4:57:15.920" v="494" actId="1076"/>
          <ac:spMkLst>
            <pc:docMk/>
            <pc:sldMk cId="1749453418" sldId="266"/>
            <ac:spMk id="120" creationId="{00000000-0000-0000-0000-000000000000}"/>
          </ac:spMkLst>
        </pc:spChg>
        <pc:spChg chg="mod">
          <ac:chgData name="Camilo Andres Fernandez Sarmiento" userId="e5bde5ec-79e3-437a-b65c-ac0f59509c86" providerId="ADAL" clId="{EB301140-E911-4E94-8C9B-C6BD3A6F7195}" dt="2021-03-18T14:57:39.628" v="505" actId="20577"/>
          <ac:spMkLst>
            <pc:docMk/>
            <pc:sldMk cId="1749453418" sldId="266"/>
            <ac:spMk id="121" creationId="{00000000-0000-0000-0000-000000000000}"/>
          </ac:spMkLst>
        </pc:spChg>
        <pc:picChg chg="add mod">
          <ac:chgData name="Camilo Andres Fernandez Sarmiento" userId="e5bde5ec-79e3-437a-b65c-ac0f59509c86" providerId="ADAL" clId="{EB301140-E911-4E94-8C9B-C6BD3A6F7195}" dt="2021-03-18T14:57:55.253" v="508" actId="1076"/>
          <ac:picMkLst>
            <pc:docMk/>
            <pc:sldMk cId="1749453418" sldId="266"/>
            <ac:picMk id="8" creationId="{E8875742-5E9A-4243-A95C-74C90E651758}"/>
          </ac:picMkLst>
        </pc:picChg>
      </pc:sldChg>
      <pc:sldChg chg="modSp">
        <pc:chgData name="Camilo Andres Fernandez Sarmiento" userId="e5bde5ec-79e3-437a-b65c-ac0f59509c86" providerId="ADAL" clId="{EB301140-E911-4E94-8C9B-C6BD3A6F7195}" dt="2021-03-18T19:30:54.900" v="614" actId="20577"/>
        <pc:sldMkLst>
          <pc:docMk/>
          <pc:sldMk cId="1231602178" sldId="269"/>
        </pc:sldMkLst>
        <pc:graphicFrameChg chg="mod">
          <ac:chgData name="Camilo Andres Fernandez Sarmiento" userId="e5bde5ec-79e3-437a-b65c-ac0f59509c86" providerId="ADAL" clId="{EB301140-E911-4E94-8C9B-C6BD3A6F7195}" dt="2021-03-18T19:30:54.900" v="614" actId="20577"/>
          <ac:graphicFrameMkLst>
            <pc:docMk/>
            <pc:sldMk cId="1231602178" sldId="269"/>
            <ac:graphicFrameMk id="5" creationId="{FB25D445-0737-44FE-A6E2-54BEC31405A7}"/>
          </ac:graphicFrameMkLst>
        </pc:graphicFrameChg>
      </pc:sldChg>
      <pc:sldChg chg="modSp">
        <pc:chgData name="Camilo Andres Fernandez Sarmiento" userId="e5bde5ec-79e3-437a-b65c-ac0f59509c86" providerId="ADAL" clId="{EB301140-E911-4E94-8C9B-C6BD3A6F7195}" dt="2021-03-18T19:35:45.401" v="643" actId="20577"/>
        <pc:sldMkLst>
          <pc:docMk/>
          <pc:sldMk cId="2195056673" sldId="270"/>
        </pc:sldMkLst>
        <pc:graphicFrameChg chg="mod">
          <ac:chgData name="Camilo Andres Fernandez Sarmiento" userId="e5bde5ec-79e3-437a-b65c-ac0f59509c86" providerId="ADAL" clId="{EB301140-E911-4E94-8C9B-C6BD3A6F7195}" dt="2021-03-18T19:35:45.401" v="643" actId="20577"/>
          <ac:graphicFrameMkLst>
            <pc:docMk/>
            <pc:sldMk cId="2195056673" sldId="270"/>
            <ac:graphicFrameMk id="5" creationId="{FB25D445-0737-44FE-A6E2-54BEC31405A7}"/>
          </ac:graphicFrameMkLst>
        </pc:graphicFrameChg>
      </pc:sldChg>
    </pc:docChg>
  </pc:docChgLst>
  <pc:docChgLst>
    <pc:chgData clId="Web-{B2368FA9-057F-8524-8A02-037E1BB87B93}"/>
    <pc:docChg chg="modSld">
      <pc:chgData name="" userId="" providerId="" clId="Web-{B2368FA9-057F-8524-8A02-037E1BB87B93}" dt="2021-03-18T15:48:14.546" v="0"/>
      <pc:docMkLst>
        <pc:docMk/>
      </pc:docMkLst>
      <pc:sldChg chg="delSp">
        <pc:chgData name="" userId="" providerId="" clId="Web-{B2368FA9-057F-8524-8A02-037E1BB87B93}" dt="2021-03-18T15:48:14.546" v="0"/>
        <pc:sldMkLst>
          <pc:docMk/>
          <pc:sldMk cId="3091652463" sldId="262"/>
        </pc:sldMkLst>
        <pc:picChg chg="del">
          <ac:chgData name="" userId="" providerId="" clId="Web-{B2368FA9-057F-8524-8A02-037E1BB87B93}" dt="2021-03-18T15:48:14.546" v="0"/>
          <ac:picMkLst>
            <pc:docMk/>
            <pc:sldMk cId="3091652463" sldId="262"/>
            <ac:picMk id="1026" creationId="{5878A436-AF59-4D69-B23B-1AEE8C4A8779}"/>
          </ac:picMkLst>
        </pc:picChg>
      </pc:sldChg>
    </pc:docChg>
  </pc:docChgLst>
  <pc:docChgLst>
    <pc:chgData name="Luna María Gutiérrez Jaramillo" userId="4a33044f-aa61-4e96-afd1-0f0d0a8bb58f" providerId="ADAL" clId="{042135AC-4726-4EA1-A66F-829881500D9C}"/>
    <pc:docChg chg="undo custSel addSld delSld modSld">
      <pc:chgData name="Luna María Gutiérrez Jaramillo" userId="4a33044f-aa61-4e96-afd1-0f0d0a8bb58f" providerId="ADAL" clId="{042135AC-4726-4EA1-A66F-829881500D9C}" dt="2021-03-18T15:55:17.699" v="535" actId="1076"/>
      <pc:docMkLst>
        <pc:docMk/>
      </pc:docMkLst>
      <pc:sldChg chg="del">
        <pc:chgData name="Luna María Gutiérrez Jaramillo" userId="4a33044f-aa61-4e96-afd1-0f0d0a8bb58f" providerId="ADAL" clId="{042135AC-4726-4EA1-A66F-829881500D9C}" dt="2021-03-18T15:54:47.557" v="532" actId="47"/>
        <pc:sldMkLst>
          <pc:docMk/>
          <pc:sldMk cId="0" sldId="256"/>
        </pc:sldMkLst>
      </pc:sldChg>
      <pc:sldChg chg="addSp delSp modSp mod">
        <pc:chgData name="Luna María Gutiérrez Jaramillo" userId="4a33044f-aa61-4e96-afd1-0f0d0a8bb58f" providerId="ADAL" clId="{042135AC-4726-4EA1-A66F-829881500D9C}" dt="2021-03-18T15:45:08.211" v="444" actId="1076"/>
        <pc:sldMkLst>
          <pc:docMk/>
          <pc:sldMk cId="0" sldId="257"/>
        </pc:sldMkLst>
        <pc:spChg chg="mod">
          <ac:chgData name="Luna María Gutiérrez Jaramillo" userId="4a33044f-aa61-4e96-afd1-0f0d0a8bb58f" providerId="ADAL" clId="{042135AC-4726-4EA1-A66F-829881500D9C}" dt="2021-03-18T15:43:14.393" v="416" actId="1076"/>
          <ac:spMkLst>
            <pc:docMk/>
            <pc:sldMk cId="0" sldId="257"/>
            <ac:spMk id="3" creationId="{3FC0346E-3E03-4B65-8D33-DD8D43A4EAAE}"/>
          </ac:spMkLst>
        </pc:spChg>
        <pc:spChg chg="mod">
          <ac:chgData name="Luna María Gutiérrez Jaramillo" userId="4a33044f-aa61-4e96-afd1-0f0d0a8bb58f" providerId="ADAL" clId="{042135AC-4726-4EA1-A66F-829881500D9C}" dt="2021-03-18T15:45:08.211" v="444" actId="1076"/>
          <ac:spMkLst>
            <pc:docMk/>
            <pc:sldMk cId="0" sldId="257"/>
            <ac:spMk id="4" creationId="{B2B0ED88-A6D4-4BCD-9456-108835002FC7}"/>
          </ac:spMkLst>
        </pc:spChg>
        <pc:spChg chg="mod">
          <ac:chgData name="Luna María Gutiérrez Jaramillo" userId="4a33044f-aa61-4e96-afd1-0f0d0a8bb58f" providerId="ADAL" clId="{042135AC-4726-4EA1-A66F-829881500D9C}" dt="2021-03-18T15:45:08.211" v="444" actId="1076"/>
          <ac:spMkLst>
            <pc:docMk/>
            <pc:sldMk cId="0" sldId="257"/>
            <ac:spMk id="15" creationId="{7F0D86F1-037D-4B1A-96C7-A6E880A5BE21}"/>
          </ac:spMkLst>
        </pc:spChg>
        <pc:spChg chg="del">
          <ac:chgData name="Luna María Gutiérrez Jaramillo" userId="4a33044f-aa61-4e96-afd1-0f0d0a8bb58f" providerId="ADAL" clId="{042135AC-4726-4EA1-A66F-829881500D9C}" dt="2021-03-18T15:04:03.661" v="0" actId="478"/>
          <ac:spMkLst>
            <pc:docMk/>
            <pc:sldMk cId="0" sldId="257"/>
            <ac:spMk id="111" creationId="{00000000-0000-0000-0000-000000000000}"/>
          </ac:spMkLst>
        </pc:spChg>
        <pc:grpChg chg="add mod">
          <ac:chgData name="Luna María Gutiérrez Jaramillo" userId="4a33044f-aa61-4e96-afd1-0f0d0a8bb58f" providerId="ADAL" clId="{042135AC-4726-4EA1-A66F-829881500D9C}" dt="2021-03-18T15:43:28.888" v="418" actId="164"/>
          <ac:grpSpMkLst>
            <pc:docMk/>
            <pc:sldMk cId="0" sldId="257"/>
            <ac:grpSpMk id="6" creationId="{A69C27C8-A232-4547-AE41-77D5D18D39E3}"/>
          </ac:grpSpMkLst>
        </pc:grpChg>
        <pc:grpChg chg="add mod">
          <ac:chgData name="Luna María Gutiérrez Jaramillo" userId="4a33044f-aa61-4e96-afd1-0f0d0a8bb58f" providerId="ADAL" clId="{042135AC-4726-4EA1-A66F-829881500D9C}" dt="2021-03-18T15:45:08.211" v="444" actId="1076"/>
          <ac:grpSpMkLst>
            <pc:docMk/>
            <pc:sldMk cId="0" sldId="257"/>
            <ac:grpSpMk id="7" creationId="{95F2A2AC-1E93-452E-9A27-1087C3E329E0}"/>
          </ac:grpSpMkLst>
        </pc:grpChg>
        <pc:grpChg chg="add mod">
          <ac:chgData name="Luna María Gutiérrez Jaramillo" userId="4a33044f-aa61-4e96-afd1-0f0d0a8bb58f" providerId="ADAL" clId="{042135AC-4726-4EA1-A66F-829881500D9C}" dt="2021-03-18T15:43:28.888" v="418" actId="164"/>
          <ac:grpSpMkLst>
            <pc:docMk/>
            <pc:sldMk cId="0" sldId="257"/>
            <ac:grpSpMk id="24" creationId="{D86431CD-5851-4AE6-8BB8-5BDC98A7932E}"/>
          </ac:grpSpMkLst>
        </pc:grpChg>
        <pc:picChg chg="mod">
          <ac:chgData name="Luna María Gutiérrez Jaramillo" userId="4a33044f-aa61-4e96-afd1-0f0d0a8bb58f" providerId="ADAL" clId="{042135AC-4726-4EA1-A66F-829881500D9C}" dt="2021-03-18T15:45:08.211" v="444" actId="1076"/>
          <ac:picMkLst>
            <pc:docMk/>
            <pc:sldMk cId="0" sldId="257"/>
            <ac:picMk id="17" creationId="{1B7DEAF9-4477-48EC-A8B8-4261EC3357D9}"/>
          </ac:picMkLst>
        </pc:picChg>
        <pc:picChg chg="mod">
          <ac:chgData name="Luna María Gutiérrez Jaramillo" userId="4a33044f-aa61-4e96-afd1-0f0d0a8bb58f" providerId="ADAL" clId="{042135AC-4726-4EA1-A66F-829881500D9C}" dt="2021-03-18T15:43:28.888" v="418" actId="164"/>
          <ac:picMkLst>
            <pc:docMk/>
            <pc:sldMk cId="0" sldId="257"/>
            <ac:picMk id="18" creationId="{EFFDA77C-5521-44BC-912E-C0A9ADB3CE33}"/>
          </ac:picMkLst>
        </pc:picChg>
        <pc:picChg chg="del">
          <ac:chgData name="Luna María Gutiérrez Jaramillo" userId="4a33044f-aa61-4e96-afd1-0f0d0a8bb58f" providerId="ADAL" clId="{042135AC-4726-4EA1-A66F-829881500D9C}" dt="2021-03-18T15:08:48.649" v="97" actId="478"/>
          <ac:picMkLst>
            <pc:docMk/>
            <pc:sldMk cId="0" sldId="257"/>
            <ac:picMk id="19" creationId="{270338EB-715F-44E6-8217-A34800F08B11}"/>
          </ac:picMkLst>
        </pc:picChg>
        <pc:picChg chg="add del mod">
          <ac:chgData name="Luna María Gutiérrez Jaramillo" userId="4a33044f-aa61-4e96-afd1-0f0d0a8bb58f" providerId="ADAL" clId="{042135AC-4726-4EA1-A66F-829881500D9C}" dt="2021-03-18T15:04:56.826" v="5" actId="478"/>
          <ac:picMkLst>
            <pc:docMk/>
            <pc:sldMk cId="0" sldId="257"/>
            <ac:picMk id="20" creationId="{D2D3C08F-E8B9-4EAC-9708-43E0C7F40AA0}"/>
          </ac:picMkLst>
        </pc:picChg>
        <pc:cxnChg chg="add mod">
          <ac:chgData name="Luna María Gutiérrez Jaramillo" userId="4a33044f-aa61-4e96-afd1-0f0d0a8bb58f" providerId="ADAL" clId="{042135AC-4726-4EA1-A66F-829881500D9C}" dt="2021-03-18T15:08:27.945" v="93" actId="164"/>
          <ac:cxnSpMkLst>
            <pc:docMk/>
            <pc:sldMk cId="0" sldId="257"/>
            <ac:cxnSpMk id="5" creationId="{6168C8B4-A6B1-47E1-9491-6E6ABF13AC07}"/>
          </ac:cxnSpMkLst>
        </pc:cxnChg>
        <pc:cxnChg chg="add mod">
          <ac:chgData name="Luna María Gutiérrez Jaramillo" userId="4a33044f-aa61-4e96-afd1-0f0d0a8bb58f" providerId="ADAL" clId="{042135AC-4726-4EA1-A66F-829881500D9C}" dt="2021-03-18T15:08:27.945" v="93" actId="164"/>
          <ac:cxnSpMkLst>
            <pc:docMk/>
            <pc:sldMk cId="0" sldId="257"/>
            <ac:cxnSpMk id="21" creationId="{EB246D64-87B9-4D48-AFC0-A250FEBB57FF}"/>
          </ac:cxnSpMkLst>
        </pc:cxnChg>
        <pc:cxnChg chg="add mod">
          <ac:chgData name="Luna María Gutiérrez Jaramillo" userId="4a33044f-aa61-4e96-afd1-0f0d0a8bb58f" providerId="ADAL" clId="{042135AC-4726-4EA1-A66F-829881500D9C}" dt="2021-03-18T15:08:27.945" v="93" actId="164"/>
          <ac:cxnSpMkLst>
            <pc:docMk/>
            <pc:sldMk cId="0" sldId="257"/>
            <ac:cxnSpMk id="22" creationId="{60B948E2-407D-4BD5-AEEA-C8FFD4802CB3}"/>
          </ac:cxnSpMkLst>
        </pc:cxnChg>
        <pc:cxnChg chg="mod">
          <ac:chgData name="Luna María Gutiérrez Jaramillo" userId="4a33044f-aa61-4e96-afd1-0f0d0a8bb58f" providerId="ADAL" clId="{042135AC-4726-4EA1-A66F-829881500D9C}" dt="2021-03-18T15:08:36.377" v="94"/>
          <ac:cxnSpMkLst>
            <pc:docMk/>
            <pc:sldMk cId="0" sldId="257"/>
            <ac:cxnSpMk id="25" creationId="{92F66FFD-6B5C-4A08-8FDA-CC82A4A137B2}"/>
          </ac:cxnSpMkLst>
        </pc:cxnChg>
        <pc:cxnChg chg="mod">
          <ac:chgData name="Luna María Gutiérrez Jaramillo" userId="4a33044f-aa61-4e96-afd1-0f0d0a8bb58f" providerId="ADAL" clId="{042135AC-4726-4EA1-A66F-829881500D9C}" dt="2021-03-18T15:08:36.377" v="94"/>
          <ac:cxnSpMkLst>
            <pc:docMk/>
            <pc:sldMk cId="0" sldId="257"/>
            <ac:cxnSpMk id="26" creationId="{0CDFBC1A-4F6D-426D-B649-8CCF5402DE69}"/>
          </ac:cxnSpMkLst>
        </pc:cxnChg>
        <pc:cxnChg chg="mod">
          <ac:chgData name="Luna María Gutiérrez Jaramillo" userId="4a33044f-aa61-4e96-afd1-0f0d0a8bb58f" providerId="ADAL" clId="{042135AC-4726-4EA1-A66F-829881500D9C}" dt="2021-03-18T15:08:36.377" v="94"/>
          <ac:cxnSpMkLst>
            <pc:docMk/>
            <pc:sldMk cId="0" sldId="257"/>
            <ac:cxnSpMk id="27" creationId="{836B90DA-AD32-4BC8-BD94-B37B7B246D8D}"/>
          </ac:cxnSpMkLst>
        </pc:cxnChg>
      </pc:sldChg>
      <pc:sldChg chg="del">
        <pc:chgData name="Luna María Gutiérrez Jaramillo" userId="4a33044f-aa61-4e96-afd1-0f0d0a8bb58f" providerId="ADAL" clId="{042135AC-4726-4EA1-A66F-829881500D9C}" dt="2021-03-18T15:54:46.064" v="531" actId="47"/>
        <pc:sldMkLst>
          <pc:docMk/>
          <pc:sldMk cId="3091652463" sldId="262"/>
        </pc:sldMkLst>
      </pc:sldChg>
      <pc:sldChg chg="addSp delSp modSp del mod">
        <pc:chgData name="Luna María Gutiérrez Jaramillo" userId="4a33044f-aa61-4e96-afd1-0f0d0a8bb58f" providerId="ADAL" clId="{042135AC-4726-4EA1-A66F-829881500D9C}" dt="2021-03-18T15:19:08.439" v="217" actId="47"/>
        <pc:sldMkLst>
          <pc:docMk/>
          <pc:sldMk cId="1270011095" sldId="263"/>
        </pc:sldMkLst>
        <pc:spChg chg="add del">
          <ac:chgData name="Luna María Gutiérrez Jaramillo" userId="4a33044f-aa61-4e96-afd1-0f0d0a8bb58f" providerId="ADAL" clId="{042135AC-4726-4EA1-A66F-829881500D9C}" dt="2021-03-18T15:12:33.354" v="132" actId="478"/>
          <ac:spMkLst>
            <pc:docMk/>
            <pc:sldMk cId="1270011095" sldId="263"/>
            <ac:spMk id="2" creationId="{B182B50A-EB2C-4C6F-80C2-60C69B60A250}"/>
          </ac:spMkLst>
        </pc:spChg>
        <pc:spChg chg="mod">
          <ac:chgData name="Luna María Gutiérrez Jaramillo" userId="4a33044f-aa61-4e96-afd1-0f0d0a8bb58f" providerId="ADAL" clId="{042135AC-4726-4EA1-A66F-829881500D9C}" dt="2021-03-18T15:12:41.339" v="133" actId="1076"/>
          <ac:spMkLst>
            <pc:docMk/>
            <pc:sldMk cId="1270011095" sldId="263"/>
            <ac:spMk id="3" creationId="{3FC0346E-3E03-4B65-8D33-DD8D43A4EAAE}"/>
          </ac:spMkLst>
        </pc:spChg>
        <pc:spChg chg="mod">
          <ac:chgData name="Luna María Gutiérrez Jaramillo" userId="4a33044f-aa61-4e96-afd1-0f0d0a8bb58f" providerId="ADAL" clId="{042135AC-4726-4EA1-A66F-829881500D9C}" dt="2021-03-18T15:13:22.841" v="143" actId="1076"/>
          <ac:spMkLst>
            <pc:docMk/>
            <pc:sldMk cId="1270011095" sldId="263"/>
            <ac:spMk id="4" creationId="{B2B0ED88-A6D4-4BCD-9456-108835002FC7}"/>
          </ac:spMkLst>
        </pc:spChg>
        <pc:spChg chg="mod">
          <ac:chgData name="Luna María Gutiérrez Jaramillo" userId="4a33044f-aa61-4e96-afd1-0f0d0a8bb58f" providerId="ADAL" clId="{042135AC-4726-4EA1-A66F-829881500D9C}" dt="2021-03-18T15:13:15.331" v="140" actId="1076"/>
          <ac:spMkLst>
            <pc:docMk/>
            <pc:sldMk cId="1270011095" sldId="263"/>
            <ac:spMk id="16" creationId="{BE81BB7E-B9DD-4F05-9628-B27E8130E350}"/>
          </ac:spMkLst>
        </pc:spChg>
        <pc:spChg chg="mod">
          <ac:chgData name="Luna María Gutiérrez Jaramillo" userId="4a33044f-aa61-4e96-afd1-0f0d0a8bb58f" providerId="ADAL" clId="{042135AC-4726-4EA1-A66F-829881500D9C}" dt="2021-03-18T15:13:01.759" v="135" actId="1076"/>
          <ac:spMkLst>
            <pc:docMk/>
            <pc:sldMk cId="1270011095" sldId="263"/>
            <ac:spMk id="17" creationId="{93A51CAB-3E62-4A2B-99A7-287DB5B6DD31}"/>
          </ac:spMkLst>
        </pc:spChg>
        <pc:picChg chg="mod">
          <ac:chgData name="Luna María Gutiérrez Jaramillo" userId="4a33044f-aa61-4e96-afd1-0f0d0a8bb58f" providerId="ADAL" clId="{042135AC-4726-4EA1-A66F-829881500D9C}" dt="2021-03-18T15:12:13.152" v="130" actId="1076"/>
          <ac:picMkLst>
            <pc:docMk/>
            <pc:sldMk cId="1270011095" sldId="263"/>
            <ac:picMk id="18" creationId="{219E083E-24ED-49D5-B104-9F8E0560D4C6}"/>
          </ac:picMkLst>
        </pc:picChg>
        <pc:picChg chg="mod">
          <ac:chgData name="Luna María Gutiérrez Jaramillo" userId="4a33044f-aa61-4e96-afd1-0f0d0a8bb58f" providerId="ADAL" clId="{042135AC-4726-4EA1-A66F-829881500D9C}" dt="2021-03-18T15:12:13.152" v="130" actId="1076"/>
          <ac:picMkLst>
            <pc:docMk/>
            <pc:sldMk cId="1270011095" sldId="263"/>
            <ac:picMk id="19" creationId="{02702448-3C08-495B-816F-C1F4FE93E010}"/>
          </ac:picMkLst>
        </pc:picChg>
        <pc:picChg chg="mod modCrop">
          <ac:chgData name="Luna María Gutiérrez Jaramillo" userId="4a33044f-aa61-4e96-afd1-0f0d0a8bb58f" providerId="ADAL" clId="{042135AC-4726-4EA1-A66F-829881500D9C}" dt="2021-03-18T15:12:13.152" v="130" actId="1076"/>
          <ac:picMkLst>
            <pc:docMk/>
            <pc:sldMk cId="1270011095" sldId="263"/>
            <ac:picMk id="20" creationId="{EF7805B5-1E70-492B-9DCD-1968B7548F5B}"/>
          </ac:picMkLst>
        </pc:picChg>
        <pc:picChg chg="add mod">
          <ac:chgData name="Luna María Gutiérrez Jaramillo" userId="4a33044f-aa61-4e96-afd1-0f0d0a8bb58f" providerId="ADAL" clId="{042135AC-4726-4EA1-A66F-829881500D9C}" dt="2021-03-18T15:17:03.097" v="187"/>
          <ac:picMkLst>
            <pc:docMk/>
            <pc:sldMk cId="1270011095" sldId="263"/>
            <ac:picMk id="21" creationId="{5D4C6637-A22D-4D34-90A6-A8B63760E10D}"/>
          </ac:picMkLst>
        </pc:picChg>
      </pc:sldChg>
      <pc:sldChg chg="addSp delSp modSp del mod">
        <pc:chgData name="Luna María Gutiérrez Jaramillo" userId="4a33044f-aa61-4e96-afd1-0f0d0a8bb58f" providerId="ADAL" clId="{042135AC-4726-4EA1-A66F-829881500D9C}" dt="2021-03-18T15:41:08.497" v="409" actId="47"/>
        <pc:sldMkLst>
          <pc:docMk/>
          <pc:sldMk cId="2199788142" sldId="264"/>
        </pc:sldMkLst>
        <pc:graphicFrameChg chg="add del modGraphic">
          <ac:chgData name="Luna María Gutiérrez Jaramillo" userId="4a33044f-aa61-4e96-afd1-0f0d0a8bb58f" providerId="ADAL" clId="{042135AC-4726-4EA1-A66F-829881500D9C}" dt="2021-03-18T15:21:32.064" v="220" actId="1032"/>
          <ac:graphicFrameMkLst>
            <pc:docMk/>
            <pc:sldMk cId="2199788142" sldId="264"/>
            <ac:graphicFrameMk id="2" creationId="{5BE80461-3C07-43E1-9175-B56B717AB0C8}"/>
          </ac:graphicFrameMkLst>
        </pc:graphicFrameChg>
        <pc:picChg chg="mod">
          <ac:chgData name="Luna María Gutiérrez Jaramillo" userId="4a33044f-aa61-4e96-afd1-0f0d0a8bb58f" providerId="ADAL" clId="{042135AC-4726-4EA1-A66F-829881500D9C}" dt="2021-03-18T15:20:37.498" v="218" actId="1076"/>
          <ac:picMkLst>
            <pc:docMk/>
            <pc:sldMk cId="2199788142" sldId="264"/>
            <ac:picMk id="103" creationId="{00000000-0000-0000-0000-000000000000}"/>
          </ac:picMkLst>
        </pc:picChg>
      </pc:sldChg>
      <pc:sldChg chg="addSp delSp modSp del mod">
        <pc:chgData name="Luna María Gutiérrez Jaramillo" userId="4a33044f-aa61-4e96-afd1-0f0d0a8bb58f" providerId="ADAL" clId="{042135AC-4726-4EA1-A66F-829881500D9C}" dt="2021-03-18T15:41:06.762" v="408" actId="47"/>
        <pc:sldMkLst>
          <pc:docMk/>
          <pc:sldMk cId="2128772405" sldId="265"/>
        </pc:sldMkLst>
        <pc:picChg chg="mod">
          <ac:chgData name="Luna María Gutiérrez Jaramillo" userId="4a33044f-aa61-4e96-afd1-0f0d0a8bb58f" providerId="ADAL" clId="{042135AC-4726-4EA1-A66F-829881500D9C}" dt="2021-03-18T15:35:29.107" v="342" actId="1076"/>
          <ac:picMkLst>
            <pc:docMk/>
            <pc:sldMk cId="2128772405" sldId="265"/>
            <ac:picMk id="15" creationId="{35FB3B59-C163-40D9-9A09-7EE2A9CA56E6}"/>
          </ac:picMkLst>
        </pc:picChg>
        <pc:picChg chg="add del mod">
          <ac:chgData name="Luna María Gutiérrez Jaramillo" userId="4a33044f-aa61-4e96-afd1-0f0d0a8bb58f" providerId="ADAL" clId="{042135AC-4726-4EA1-A66F-829881500D9C}" dt="2021-03-18T15:32:26.328" v="332" actId="478"/>
          <ac:picMkLst>
            <pc:docMk/>
            <pc:sldMk cId="2128772405" sldId="265"/>
            <ac:picMk id="16" creationId="{F332258B-3B9F-438A-83E7-454A72D83739}"/>
          </ac:picMkLst>
        </pc:picChg>
        <pc:picChg chg="add del">
          <ac:chgData name="Luna María Gutiérrez Jaramillo" userId="4a33044f-aa61-4e96-afd1-0f0d0a8bb58f" providerId="ADAL" clId="{042135AC-4726-4EA1-A66F-829881500D9C}" dt="2021-03-18T15:36:34.946" v="356" actId="478"/>
          <ac:picMkLst>
            <pc:docMk/>
            <pc:sldMk cId="2128772405" sldId="265"/>
            <ac:picMk id="1026" creationId="{774B2E87-70B7-48BC-BA23-323F00BCFB85}"/>
          </ac:picMkLst>
        </pc:picChg>
      </pc:sldChg>
      <pc:sldChg chg="new del">
        <pc:chgData name="Luna María Gutiérrez Jaramillo" userId="4a33044f-aa61-4e96-afd1-0f0d0a8bb58f" providerId="ADAL" clId="{042135AC-4726-4EA1-A66F-829881500D9C}" dt="2021-03-18T15:13:27.105" v="145" actId="47"/>
        <pc:sldMkLst>
          <pc:docMk/>
          <pc:sldMk cId="3395699048" sldId="267"/>
        </pc:sldMkLst>
      </pc:sldChg>
      <pc:sldChg chg="addSp delSp modSp add mod">
        <pc:chgData name="Luna María Gutiérrez Jaramillo" userId="4a33044f-aa61-4e96-afd1-0f0d0a8bb58f" providerId="ADAL" clId="{042135AC-4726-4EA1-A66F-829881500D9C}" dt="2021-03-18T15:18:05.282" v="215" actId="1076"/>
        <pc:sldMkLst>
          <pc:docMk/>
          <pc:sldMk cId="4039625675" sldId="267"/>
        </pc:sldMkLst>
        <pc:spChg chg="del mod">
          <ac:chgData name="Luna María Gutiérrez Jaramillo" userId="4a33044f-aa61-4e96-afd1-0f0d0a8bb58f" providerId="ADAL" clId="{042135AC-4726-4EA1-A66F-829881500D9C}" dt="2021-03-18T15:14:19.516" v="154"/>
          <ac:spMkLst>
            <pc:docMk/>
            <pc:sldMk cId="4039625675" sldId="267"/>
            <ac:spMk id="4" creationId="{B2B0ED88-A6D4-4BCD-9456-108835002FC7}"/>
          </ac:spMkLst>
        </pc:spChg>
        <pc:spChg chg="del mod">
          <ac:chgData name="Luna María Gutiérrez Jaramillo" userId="4a33044f-aa61-4e96-afd1-0f0d0a8bb58f" providerId="ADAL" clId="{042135AC-4726-4EA1-A66F-829881500D9C}" dt="2021-03-18T15:17:00.601" v="186" actId="478"/>
          <ac:spMkLst>
            <pc:docMk/>
            <pc:sldMk cId="4039625675" sldId="267"/>
            <ac:spMk id="6" creationId="{BA4051BF-AEF0-499B-9F2F-67DCD6C6C65D}"/>
          </ac:spMkLst>
        </pc:spChg>
        <pc:spChg chg="mod">
          <ac:chgData name="Luna María Gutiérrez Jaramillo" userId="4a33044f-aa61-4e96-afd1-0f0d0a8bb58f" providerId="ADAL" clId="{042135AC-4726-4EA1-A66F-829881500D9C}" dt="2021-03-18T15:17:35.877" v="195" actId="14100"/>
          <ac:spMkLst>
            <pc:docMk/>
            <pc:sldMk cId="4039625675" sldId="267"/>
            <ac:spMk id="7" creationId="{A08FE754-34E3-4DB7-8B08-DF792B11253F}"/>
          </ac:spMkLst>
        </pc:spChg>
        <pc:spChg chg="del mod">
          <ac:chgData name="Luna María Gutiérrez Jaramillo" userId="4a33044f-aa61-4e96-afd1-0f0d0a8bb58f" providerId="ADAL" clId="{042135AC-4726-4EA1-A66F-829881500D9C}" dt="2021-03-18T15:16:53.625" v="184" actId="478"/>
          <ac:spMkLst>
            <pc:docMk/>
            <pc:sldMk cId="4039625675" sldId="267"/>
            <ac:spMk id="8" creationId="{816996C2-1835-4949-A85F-02341408120B}"/>
          </ac:spMkLst>
        </pc:spChg>
        <pc:spChg chg="mod">
          <ac:chgData name="Luna María Gutiérrez Jaramillo" userId="4a33044f-aa61-4e96-afd1-0f0d0a8bb58f" providerId="ADAL" clId="{042135AC-4726-4EA1-A66F-829881500D9C}" dt="2021-03-18T15:17:49.845" v="208" actId="1037"/>
          <ac:spMkLst>
            <pc:docMk/>
            <pc:sldMk cId="4039625675" sldId="267"/>
            <ac:spMk id="9" creationId="{A6DDCEF8-7916-416C-855A-DD8344464931}"/>
          </ac:spMkLst>
        </pc:spChg>
        <pc:spChg chg="mod">
          <ac:chgData name="Luna María Gutiérrez Jaramillo" userId="4a33044f-aa61-4e96-afd1-0f0d0a8bb58f" providerId="ADAL" clId="{042135AC-4726-4EA1-A66F-829881500D9C}" dt="2021-03-18T15:17:33.436" v="194" actId="14100"/>
          <ac:spMkLst>
            <pc:docMk/>
            <pc:sldMk cId="4039625675" sldId="267"/>
            <ac:spMk id="10" creationId="{F10071EA-8C4C-436D-94DF-A2E150F78BA8}"/>
          </ac:spMkLst>
        </pc:spChg>
        <pc:spChg chg="del mod">
          <ac:chgData name="Luna María Gutiérrez Jaramillo" userId="4a33044f-aa61-4e96-afd1-0f0d0a8bb58f" providerId="ADAL" clId="{042135AC-4726-4EA1-A66F-829881500D9C}" dt="2021-03-18T15:16:57.699" v="185" actId="478"/>
          <ac:spMkLst>
            <pc:docMk/>
            <pc:sldMk cId="4039625675" sldId="267"/>
            <ac:spMk id="11" creationId="{0692AFAB-5BC5-45DD-B72F-0A0D9CAB9B09}"/>
          </ac:spMkLst>
        </pc:spChg>
        <pc:spChg chg="mod">
          <ac:chgData name="Luna María Gutiérrez Jaramillo" userId="4a33044f-aa61-4e96-afd1-0f0d0a8bb58f" providerId="ADAL" clId="{042135AC-4726-4EA1-A66F-829881500D9C}" dt="2021-03-18T15:17:55.367" v="214" actId="14100"/>
          <ac:spMkLst>
            <pc:docMk/>
            <pc:sldMk cId="4039625675" sldId="267"/>
            <ac:spMk id="12" creationId="{140B95F2-74B3-40F6-8F7D-E310E6E0E80A}"/>
          </ac:spMkLst>
        </pc:spChg>
        <pc:spChg chg="mod">
          <ac:chgData name="Luna María Gutiérrez Jaramillo" userId="4a33044f-aa61-4e96-afd1-0f0d0a8bb58f" providerId="ADAL" clId="{042135AC-4726-4EA1-A66F-829881500D9C}" dt="2021-03-18T15:17:28.252" v="191" actId="14100"/>
          <ac:spMkLst>
            <pc:docMk/>
            <pc:sldMk cId="4039625675" sldId="267"/>
            <ac:spMk id="13" creationId="{10D5AC9B-3270-4B0B-B06A-3E17909DDB4C}"/>
          </ac:spMkLst>
        </pc:spChg>
        <pc:spChg chg="del mod">
          <ac:chgData name="Luna María Gutiérrez Jaramillo" userId="4a33044f-aa61-4e96-afd1-0f0d0a8bb58f" providerId="ADAL" clId="{042135AC-4726-4EA1-A66F-829881500D9C}" dt="2021-03-18T15:14:47.226" v="166"/>
          <ac:spMkLst>
            <pc:docMk/>
            <pc:sldMk cId="4039625675" sldId="267"/>
            <ac:spMk id="16" creationId="{BE81BB7E-B9DD-4F05-9628-B27E8130E350}"/>
          </ac:spMkLst>
        </pc:spChg>
        <pc:spChg chg="del mod">
          <ac:chgData name="Luna María Gutiérrez Jaramillo" userId="4a33044f-aa61-4e96-afd1-0f0d0a8bb58f" providerId="ADAL" clId="{042135AC-4726-4EA1-A66F-829881500D9C}" dt="2021-03-18T15:14:47.227" v="168"/>
          <ac:spMkLst>
            <pc:docMk/>
            <pc:sldMk cId="4039625675" sldId="267"/>
            <ac:spMk id="17" creationId="{93A51CAB-3E62-4A2B-99A7-287DB5B6DD31}"/>
          </ac:spMkLst>
        </pc:spChg>
        <pc:grpChg chg="mod">
          <ac:chgData name="Luna María Gutiérrez Jaramillo" userId="4a33044f-aa61-4e96-afd1-0f0d0a8bb58f" providerId="ADAL" clId="{042135AC-4726-4EA1-A66F-829881500D9C}" dt="2021-03-18T15:18:05.282" v="215" actId="1076"/>
          <ac:grpSpMkLst>
            <pc:docMk/>
            <pc:sldMk cId="4039625675" sldId="267"/>
            <ac:grpSpMk id="5" creationId="{EFBFB58A-9FA6-4527-AB93-22115985B2B5}"/>
          </ac:grpSpMkLst>
        </pc:grpChg>
        <pc:graphicFrameChg chg="add del mod modGraphic">
          <ac:chgData name="Luna María Gutiérrez Jaramillo" userId="4a33044f-aa61-4e96-afd1-0f0d0a8bb58f" providerId="ADAL" clId="{042135AC-4726-4EA1-A66F-829881500D9C}" dt="2021-03-18T15:16:47.454" v="183" actId="18245"/>
          <ac:graphicFrameMkLst>
            <pc:docMk/>
            <pc:sldMk cId="4039625675" sldId="267"/>
            <ac:graphicFrameMk id="2" creationId="{833A328C-7CF1-4B1A-92BB-167E92933F85}"/>
          </ac:graphicFrameMkLst>
        </pc:graphicFrameChg>
        <pc:picChg chg="del">
          <ac:chgData name="Luna María Gutiérrez Jaramillo" userId="4a33044f-aa61-4e96-afd1-0f0d0a8bb58f" providerId="ADAL" clId="{042135AC-4726-4EA1-A66F-829881500D9C}" dt="2021-03-18T15:14:08.596" v="149" actId="21"/>
          <ac:picMkLst>
            <pc:docMk/>
            <pc:sldMk cId="4039625675" sldId="267"/>
            <ac:picMk id="18" creationId="{219E083E-24ED-49D5-B104-9F8E0560D4C6}"/>
          </ac:picMkLst>
        </pc:picChg>
        <pc:picChg chg="del">
          <ac:chgData name="Luna María Gutiérrez Jaramillo" userId="4a33044f-aa61-4e96-afd1-0f0d0a8bb58f" providerId="ADAL" clId="{042135AC-4726-4EA1-A66F-829881500D9C}" dt="2021-03-18T15:14:22.939" v="155" actId="21"/>
          <ac:picMkLst>
            <pc:docMk/>
            <pc:sldMk cId="4039625675" sldId="267"/>
            <ac:picMk id="19" creationId="{02702448-3C08-495B-816F-C1F4FE93E010}"/>
          </ac:picMkLst>
        </pc:picChg>
        <pc:picChg chg="del">
          <ac:chgData name="Luna María Gutiérrez Jaramillo" userId="4a33044f-aa61-4e96-afd1-0f0d0a8bb58f" providerId="ADAL" clId="{042135AC-4726-4EA1-A66F-829881500D9C}" dt="2021-03-18T15:14:47.221" v="164" actId="21"/>
          <ac:picMkLst>
            <pc:docMk/>
            <pc:sldMk cId="4039625675" sldId="267"/>
            <ac:picMk id="20" creationId="{EF7805B5-1E70-492B-9DCD-1968B7548F5B}"/>
          </ac:picMkLst>
        </pc:picChg>
        <pc:picChg chg="add mod ord">
          <ac:chgData name="Luna María Gutiérrez Jaramillo" userId="4a33044f-aa61-4e96-afd1-0f0d0a8bb58f" providerId="ADAL" clId="{042135AC-4726-4EA1-A66F-829881500D9C}" dt="2021-03-18T15:18:05.282" v="215" actId="1076"/>
          <ac:picMkLst>
            <pc:docMk/>
            <pc:sldMk cId="4039625675" sldId="267"/>
            <ac:picMk id="29" creationId="{F38D2741-4747-4473-82B5-4764E92A19B4}"/>
          </ac:picMkLst>
        </pc:picChg>
      </pc:sldChg>
      <pc:sldChg chg="addSp delSp modSp add del mod">
        <pc:chgData name="Luna María Gutiérrez Jaramillo" userId="4a33044f-aa61-4e96-afd1-0f0d0a8bb58f" providerId="ADAL" clId="{042135AC-4726-4EA1-A66F-829881500D9C}" dt="2021-03-18T15:29:03.158" v="316" actId="47"/>
        <pc:sldMkLst>
          <pc:docMk/>
          <pc:sldMk cId="401369977" sldId="268"/>
        </pc:sldMkLst>
        <pc:spChg chg="mod">
          <ac:chgData name="Luna María Gutiérrez Jaramillo" userId="4a33044f-aa61-4e96-afd1-0f0d0a8bb58f" providerId="ADAL" clId="{042135AC-4726-4EA1-A66F-829881500D9C}" dt="2021-03-18T15:24:59.163" v="263" actId="1076"/>
          <ac:spMkLst>
            <pc:docMk/>
            <pc:sldMk cId="401369977" sldId="268"/>
            <ac:spMk id="3" creationId="{3FC0346E-3E03-4B65-8D33-DD8D43A4EAAE}"/>
          </ac:spMkLst>
        </pc:spChg>
        <pc:spChg chg="del">
          <ac:chgData name="Luna María Gutiérrez Jaramillo" userId="4a33044f-aa61-4e96-afd1-0f0d0a8bb58f" providerId="ADAL" clId="{042135AC-4726-4EA1-A66F-829881500D9C}" dt="2021-03-18T15:24:51.854" v="261" actId="478"/>
          <ac:spMkLst>
            <pc:docMk/>
            <pc:sldMk cId="401369977" sldId="268"/>
            <ac:spMk id="4" creationId="{1D6DE36E-3570-46C6-9B5A-54878B1347E6}"/>
          </ac:spMkLst>
        </pc:spChg>
        <pc:spChg chg="mod">
          <ac:chgData name="Luna María Gutiérrez Jaramillo" userId="4a33044f-aa61-4e96-afd1-0f0d0a8bb58f" providerId="ADAL" clId="{042135AC-4726-4EA1-A66F-829881500D9C}" dt="2021-03-18T15:28:26.195" v="308" actId="123"/>
          <ac:spMkLst>
            <pc:docMk/>
            <pc:sldMk cId="401369977" sldId="268"/>
            <ac:spMk id="6" creationId="{54250448-51AE-4BEF-8926-750210ECCF70}"/>
          </ac:spMkLst>
        </pc:spChg>
        <pc:spChg chg="del mod">
          <ac:chgData name="Luna María Gutiérrez Jaramillo" userId="4a33044f-aa61-4e96-afd1-0f0d0a8bb58f" providerId="ADAL" clId="{042135AC-4726-4EA1-A66F-829881500D9C}" dt="2021-03-18T15:27:39.952" v="297" actId="478"/>
          <ac:spMkLst>
            <pc:docMk/>
            <pc:sldMk cId="401369977" sldId="268"/>
            <ac:spMk id="7" creationId="{10EBE822-F7BD-4738-B8AC-C754BD5C08D0}"/>
          </ac:spMkLst>
        </pc:spChg>
        <pc:spChg chg="mod">
          <ac:chgData name="Luna María Gutiérrez Jaramillo" userId="4a33044f-aa61-4e96-afd1-0f0d0a8bb58f" providerId="ADAL" clId="{042135AC-4726-4EA1-A66F-829881500D9C}" dt="2021-03-18T15:27:35.633" v="295" actId="18245"/>
          <ac:spMkLst>
            <pc:docMk/>
            <pc:sldMk cId="401369977" sldId="268"/>
            <ac:spMk id="8" creationId="{CA0A9FC4-2811-4B6A-8844-685A1A7375FB}"/>
          </ac:spMkLst>
        </pc:spChg>
        <pc:spChg chg="mod">
          <ac:chgData name="Luna María Gutiérrez Jaramillo" userId="4a33044f-aa61-4e96-afd1-0f0d0a8bb58f" providerId="ADAL" clId="{042135AC-4726-4EA1-A66F-829881500D9C}" dt="2021-03-18T15:28:39.920" v="314" actId="1076"/>
          <ac:spMkLst>
            <pc:docMk/>
            <pc:sldMk cId="401369977" sldId="268"/>
            <ac:spMk id="9" creationId="{FD9A2861-331E-4856-8207-AD2574DD2939}"/>
          </ac:spMkLst>
        </pc:spChg>
        <pc:grpChg chg="mod">
          <ac:chgData name="Luna María Gutiérrez Jaramillo" userId="4a33044f-aa61-4e96-afd1-0f0d0a8bb58f" providerId="ADAL" clId="{042135AC-4726-4EA1-A66F-829881500D9C}" dt="2021-03-18T15:28:49.345" v="315" actId="1076"/>
          <ac:grpSpMkLst>
            <pc:docMk/>
            <pc:sldMk cId="401369977" sldId="268"/>
            <ac:grpSpMk id="5" creationId="{3D0BCD0F-BDC3-4309-8512-A4A7CABE15A8}"/>
          </ac:grpSpMkLst>
        </pc:grpChg>
        <pc:graphicFrameChg chg="add del mod modGraphic">
          <ac:chgData name="Luna María Gutiérrez Jaramillo" userId="4a33044f-aa61-4e96-afd1-0f0d0a8bb58f" providerId="ADAL" clId="{042135AC-4726-4EA1-A66F-829881500D9C}" dt="2021-03-18T15:27:35.633" v="295" actId="18245"/>
          <ac:graphicFrameMkLst>
            <pc:docMk/>
            <pc:sldMk cId="401369977" sldId="268"/>
            <ac:graphicFrameMk id="2" creationId="{610A8693-7C2C-4842-A0DB-FE8411F50639}"/>
          </ac:graphicFrameMkLst>
        </pc:graphicFrameChg>
        <pc:picChg chg="del">
          <ac:chgData name="Luna María Gutiérrez Jaramillo" userId="4a33044f-aa61-4e96-afd1-0f0d0a8bb58f" providerId="ADAL" clId="{042135AC-4726-4EA1-A66F-829881500D9C}" dt="2021-03-18T15:24:51.854" v="261" actId="478"/>
          <ac:picMkLst>
            <pc:docMk/>
            <pc:sldMk cId="401369977" sldId="268"/>
            <ac:picMk id="15" creationId="{35FB3B59-C163-40D9-9A09-7EE2A9CA56E6}"/>
          </ac:picMkLst>
        </pc:picChg>
        <pc:picChg chg="add mod">
          <ac:chgData name="Luna María Gutiérrez Jaramillo" userId="4a33044f-aa61-4e96-afd1-0f0d0a8bb58f" providerId="ADAL" clId="{042135AC-4726-4EA1-A66F-829881500D9C}" dt="2021-03-18T15:28:49.345" v="315" actId="1076"/>
          <ac:picMkLst>
            <pc:docMk/>
            <pc:sldMk cId="401369977" sldId="268"/>
            <ac:picMk id="21" creationId="{F7BE7CC7-216D-4335-966A-0FDFEC299BD7}"/>
          </ac:picMkLst>
        </pc:picChg>
      </pc:sldChg>
      <pc:sldChg chg="addSp delSp modSp add del mod">
        <pc:chgData name="Luna María Gutiérrez Jaramillo" userId="4a33044f-aa61-4e96-afd1-0f0d0a8bb58f" providerId="ADAL" clId="{042135AC-4726-4EA1-A66F-829881500D9C}" dt="2021-03-18T15:24:33.333" v="258" actId="47"/>
        <pc:sldMkLst>
          <pc:docMk/>
          <pc:sldMk cId="2070364068" sldId="268"/>
        </pc:sldMkLst>
        <pc:spChg chg="del mod">
          <ac:chgData name="Luna María Gutiérrez Jaramillo" userId="4a33044f-aa61-4e96-afd1-0f0d0a8bb58f" providerId="ADAL" clId="{042135AC-4726-4EA1-A66F-829881500D9C}" dt="2021-03-18T15:22:42.983" v="234"/>
          <ac:spMkLst>
            <pc:docMk/>
            <pc:sldMk cId="2070364068" sldId="268"/>
            <ac:spMk id="5" creationId="{43149504-A691-4367-84FB-75987CF776E7}"/>
          </ac:spMkLst>
        </pc:spChg>
        <pc:spChg chg="del mod">
          <ac:chgData name="Luna María Gutiérrez Jaramillo" userId="4a33044f-aa61-4e96-afd1-0f0d0a8bb58f" providerId="ADAL" clId="{042135AC-4726-4EA1-A66F-829881500D9C}" dt="2021-03-18T15:22:42.983" v="232"/>
          <ac:spMkLst>
            <pc:docMk/>
            <pc:sldMk cId="2070364068" sldId="268"/>
            <ac:spMk id="6" creationId="{A954CCC3-4401-4DD3-B41C-BE53E4261605}"/>
          </ac:spMkLst>
        </pc:spChg>
        <pc:spChg chg="add del mod">
          <ac:chgData name="Luna María Gutiérrez Jaramillo" userId="4a33044f-aa61-4e96-afd1-0f0d0a8bb58f" providerId="ADAL" clId="{042135AC-4726-4EA1-A66F-829881500D9C}" dt="2021-03-18T15:22:24.988" v="226"/>
          <ac:spMkLst>
            <pc:docMk/>
            <pc:sldMk cId="2070364068" sldId="268"/>
            <ac:spMk id="20" creationId="{F7D74732-3CB0-419F-B880-AD26D0B121AD}"/>
          </ac:spMkLst>
        </pc:spChg>
        <pc:graphicFrameChg chg="add mod modGraphic">
          <ac:chgData name="Luna María Gutiérrez Jaramillo" userId="4a33044f-aa61-4e96-afd1-0f0d0a8bb58f" providerId="ADAL" clId="{042135AC-4726-4EA1-A66F-829881500D9C}" dt="2021-03-18T15:24:24.168" v="257"/>
          <ac:graphicFrameMkLst>
            <pc:docMk/>
            <pc:sldMk cId="2070364068" sldId="268"/>
            <ac:graphicFrameMk id="2" creationId="{6822787D-40BF-4A18-ACC5-BD248B28375A}"/>
          </ac:graphicFrameMkLst>
        </pc:graphicFrameChg>
        <pc:picChg chg="del">
          <ac:chgData name="Luna María Gutiérrez Jaramillo" userId="4a33044f-aa61-4e96-afd1-0f0d0a8bb58f" providerId="ADAL" clId="{042135AC-4726-4EA1-A66F-829881500D9C}" dt="2021-03-18T15:22:49.192" v="236" actId="478"/>
          <ac:picMkLst>
            <pc:docMk/>
            <pc:sldMk cId="2070364068" sldId="268"/>
            <ac:picMk id="18" creationId="{75800E71-CA02-472C-8A52-2A4F4C5997F9}"/>
          </ac:picMkLst>
        </pc:picChg>
        <pc:picChg chg="del">
          <ac:chgData name="Luna María Gutiérrez Jaramillo" userId="4a33044f-aa61-4e96-afd1-0f0d0a8bb58f" providerId="ADAL" clId="{042135AC-4726-4EA1-A66F-829881500D9C}" dt="2021-03-18T15:22:51.028" v="237" actId="478"/>
          <ac:picMkLst>
            <pc:docMk/>
            <pc:sldMk cId="2070364068" sldId="268"/>
            <ac:picMk id="19" creationId="{90CEB5B5-54FD-4FB2-9FD0-8B09799FEA2B}"/>
          </ac:picMkLst>
        </pc:picChg>
      </pc:sldChg>
      <pc:sldChg chg="addSp delSp modSp add mod">
        <pc:chgData name="Luna María Gutiérrez Jaramillo" userId="4a33044f-aa61-4e96-afd1-0f0d0a8bb58f" providerId="ADAL" clId="{042135AC-4726-4EA1-A66F-829881500D9C}" dt="2021-03-18T15:41:29.209" v="410" actId="12100"/>
        <pc:sldMkLst>
          <pc:docMk/>
          <pc:sldMk cId="1231602178" sldId="269"/>
        </pc:sldMkLst>
        <pc:spChg chg="mod">
          <ac:chgData name="Luna María Gutiérrez Jaramillo" userId="4a33044f-aa61-4e96-afd1-0f0d0a8bb58f" providerId="ADAL" clId="{042135AC-4726-4EA1-A66F-829881500D9C}" dt="2021-03-18T15:40:32.336" v="402" actId="1076"/>
          <ac:spMkLst>
            <pc:docMk/>
            <pc:sldMk cId="1231602178" sldId="269"/>
            <ac:spMk id="3" creationId="{3FC0346E-3E03-4B65-8D33-DD8D43A4EAAE}"/>
          </ac:spMkLst>
        </pc:spChg>
        <pc:spChg chg="del">
          <ac:chgData name="Luna María Gutiérrez Jaramillo" userId="4a33044f-aa61-4e96-afd1-0f0d0a8bb58f" providerId="ADAL" clId="{042135AC-4726-4EA1-A66F-829881500D9C}" dt="2021-03-18T15:29:07.544" v="317" actId="478"/>
          <ac:spMkLst>
            <pc:docMk/>
            <pc:sldMk cId="1231602178" sldId="269"/>
            <ac:spMk id="4" creationId="{1D6DE36E-3570-46C6-9B5A-54878B1347E6}"/>
          </ac:spMkLst>
        </pc:spChg>
        <pc:graphicFrameChg chg="add del modGraphic">
          <ac:chgData name="Luna María Gutiérrez Jaramillo" userId="4a33044f-aa61-4e96-afd1-0f0d0a8bb58f" providerId="ADAL" clId="{042135AC-4726-4EA1-A66F-829881500D9C}" dt="2021-03-18T15:29:47.298" v="320" actId="1032"/>
          <ac:graphicFrameMkLst>
            <pc:docMk/>
            <pc:sldMk cId="1231602178" sldId="269"/>
            <ac:graphicFrameMk id="2" creationId="{DB1C2558-B97F-4BF9-AE23-F4767BAF4D89}"/>
          </ac:graphicFrameMkLst>
        </pc:graphicFrameChg>
        <pc:graphicFrameChg chg="add mod modGraphic">
          <ac:chgData name="Luna María Gutiérrez Jaramillo" userId="4a33044f-aa61-4e96-afd1-0f0d0a8bb58f" providerId="ADAL" clId="{042135AC-4726-4EA1-A66F-829881500D9C}" dt="2021-03-18T15:41:29.209" v="410" actId="12100"/>
          <ac:graphicFrameMkLst>
            <pc:docMk/>
            <pc:sldMk cId="1231602178" sldId="269"/>
            <ac:graphicFrameMk id="5" creationId="{FB25D445-0737-44FE-A6E2-54BEC31405A7}"/>
          </ac:graphicFrameMkLst>
        </pc:graphicFrameChg>
        <pc:picChg chg="del">
          <ac:chgData name="Luna María Gutiérrez Jaramillo" userId="4a33044f-aa61-4e96-afd1-0f0d0a8bb58f" providerId="ADAL" clId="{042135AC-4726-4EA1-A66F-829881500D9C}" dt="2021-03-18T15:29:09.023" v="318" actId="478"/>
          <ac:picMkLst>
            <pc:docMk/>
            <pc:sldMk cId="1231602178" sldId="269"/>
            <ac:picMk id="15" creationId="{35FB3B59-C163-40D9-9A09-7EE2A9CA56E6}"/>
          </ac:picMkLst>
        </pc:picChg>
      </pc:sldChg>
      <pc:sldChg chg="modSp add mod">
        <pc:chgData name="Luna María Gutiérrez Jaramillo" userId="4a33044f-aa61-4e96-afd1-0f0d0a8bb58f" providerId="ADAL" clId="{042135AC-4726-4EA1-A66F-829881500D9C}" dt="2021-03-18T15:41:37.994" v="411" actId="12100"/>
        <pc:sldMkLst>
          <pc:docMk/>
          <pc:sldMk cId="2195056673" sldId="270"/>
        </pc:sldMkLst>
        <pc:spChg chg="mod">
          <ac:chgData name="Luna María Gutiérrez Jaramillo" userId="4a33044f-aa61-4e96-afd1-0f0d0a8bb58f" providerId="ADAL" clId="{042135AC-4726-4EA1-A66F-829881500D9C}" dt="2021-03-18T15:40:25.106" v="401" actId="1076"/>
          <ac:spMkLst>
            <pc:docMk/>
            <pc:sldMk cId="2195056673" sldId="270"/>
            <ac:spMk id="3" creationId="{3FC0346E-3E03-4B65-8D33-DD8D43A4EAAE}"/>
          </ac:spMkLst>
        </pc:spChg>
        <pc:graphicFrameChg chg="mod">
          <ac:chgData name="Luna María Gutiérrez Jaramillo" userId="4a33044f-aa61-4e96-afd1-0f0d0a8bb58f" providerId="ADAL" clId="{042135AC-4726-4EA1-A66F-829881500D9C}" dt="2021-03-18T15:41:37.994" v="411" actId="12100"/>
          <ac:graphicFrameMkLst>
            <pc:docMk/>
            <pc:sldMk cId="2195056673" sldId="270"/>
            <ac:graphicFrameMk id="5" creationId="{FB25D445-0737-44FE-A6E2-54BEC31405A7}"/>
          </ac:graphicFrameMkLst>
        </pc:graphicFrameChg>
      </pc:sldChg>
      <pc:sldChg chg="addSp delSp modSp new mod setBg">
        <pc:chgData name="Luna María Gutiérrez Jaramillo" userId="4a33044f-aa61-4e96-afd1-0f0d0a8bb58f" providerId="ADAL" clId="{042135AC-4726-4EA1-A66F-829881500D9C}" dt="2021-03-18T15:55:17.699" v="535" actId="1076"/>
        <pc:sldMkLst>
          <pc:docMk/>
          <pc:sldMk cId="2192038089" sldId="271"/>
        </pc:sldMkLst>
        <pc:spChg chg="mod">
          <ac:chgData name="Luna María Gutiérrez Jaramillo" userId="4a33044f-aa61-4e96-afd1-0f0d0a8bb58f" providerId="ADAL" clId="{042135AC-4726-4EA1-A66F-829881500D9C}" dt="2021-03-18T15:53:32.772" v="516" actId="1076"/>
          <ac:spMkLst>
            <pc:docMk/>
            <pc:sldMk cId="2192038089" sldId="271"/>
            <ac:spMk id="2" creationId="{1FDCC0DE-D9F4-4B3D-9C90-8E6ED22E08BE}"/>
          </ac:spMkLst>
        </pc:spChg>
        <pc:spChg chg="del">
          <ac:chgData name="Luna María Gutiérrez Jaramillo" userId="4a33044f-aa61-4e96-afd1-0f0d0a8bb58f" providerId="ADAL" clId="{042135AC-4726-4EA1-A66F-829881500D9C}" dt="2021-03-18T15:51:17.182" v="480" actId="478"/>
          <ac:spMkLst>
            <pc:docMk/>
            <pc:sldMk cId="2192038089" sldId="271"/>
            <ac:spMk id="3" creationId="{7B2222E3-3AAE-4F14-AEB0-549754521152}"/>
          </ac:spMkLst>
        </pc:spChg>
        <pc:spChg chg="add mod">
          <ac:chgData name="Luna María Gutiérrez Jaramillo" userId="4a33044f-aa61-4e96-afd1-0f0d0a8bb58f" providerId="ADAL" clId="{042135AC-4726-4EA1-A66F-829881500D9C}" dt="2021-03-18T15:55:14.203" v="534" actId="1076"/>
          <ac:spMkLst>
            <pc:docMk/>
            <pc:sldMk cId="2192038089" sldId="271"/>
            <ac:spMk id="5" creationId="{6992C8C8-2F61-4751-82B6-ED5E4B2BFB5C}"/>
          </ac:spMkLst>
        </pc:spChg>
        <pc:spChg chg="add mod">
          <ac:chgData name="Luna María Gutiérrez Jaramillo" userId="4a33044f-aa61-4e96-afd1-0f0d0a8bb58f" providerId="ADAL" clId="{042135AC-4726-4EA1-A66F-829881500D9C}" dt="2021-03-18T15:55:17.699" v="535" actId="1076"/>
          <ac:spMkLst>
            <pc:docMk/>
            <pc:sldMk cId="2192038089" sldId="271"/>
            <ac:spMk id="6" creationId="{1D106F3B-4039-410C-9297-55351E0B4E9D}"/>
          </ac:spMkLst>
        </pc:spChg>
        <pc:spChg chg="add mod">
          <ac:chgData name="Luna María Gutiérrez Jaramillo" userId="4a33044f-aa61-4e96-afd1-0f0d0a8bb58f" providerId="ADAL" clId="{042135AC-4726-4EA1-A66F-829881500D9C}" dt="2021-03-18T15:53:43.001" v="530" actId="1038"/>
          <ac:spMkLst>
            <pc:docMk/>
            <pc:sldMk cId="2192038089" sldId="271"/>
            <ac:spMk id="11" creationId="{BC6C543E-1601-4BF7-9816-348D5C9F7208}"/>
          </ac:spMkLst>
        </pc:spChg>
        <pc:grpChg chg="add mod">
          <ac:chgData name="Luna María Gutiérrez Jaramillo" userId="4a33044f-aa61-4e96-afd1-0f0d0a8bb58f" providerId="ADAL" clId="{042135AC-4726-4EA1-A66F-829881500D9C}" dt="2021-03-18T15:52:17.488" v="491" actId="1076"/>
          <ac:grpSpMkLst>
            <pc:docMk/>
            <pc:sldMk cId="2192038089" sldId="271"/>
            <ac:grpSpMk id="7" creationId="{E509F988-A139-484E-A4FE-8BBDC0ACF7EE}"/>
          </ac:grpSpMkLst>
        </pc:grpChg>
        <pc:picChg chg="mod ord">
          <ac:chgData name="Luna María Gutiérrez Jaramillo" userId="4a33044f-aa61-4e96-afd1-0f0d0a8bb58f" providerId="ADAL" clId="{042135AC-4726-4EA1-A66F-829881500D9C}" dt="2021-03-18T15:51:47.986" v="488" actId="1076"/>
          <ac:picMkLst>
            <pc:docMk/>
            <pc:sldMk cId="2192038089" sldId="271"/>
            <ac:picMk id="4" creationId="{62E9E15B-3157-47CB-9BB5-A4E127E7364B}"/>
          </ac:picMkLst>
        </pc:picChg>
        <pc:picChg chg="add del">
          <ac:chgData name="Luna María Gutiérrez Jaramillo" userId="4a33044f-aa61-4e96-afd1-0f0d0a8bb58f" providerId="ADAL" clId="{042135AC-4726-4EA1-A66F-829881500D9C}" dt="2021-03-18T15:46:07.959" v="447" actId="478"/>
          <ac:picMkLst>
            <pc:docMk/>
            <pc:sldMk cId="2192038089" sldId="271"/>
            <ac:picMk id="5" creationId="{5184D27F-B361-41BA-9FF9-0735D0030EBA}"/>
          </ac:picMkLst>
        </pc:picChg>
        <pc:picChg chg="add del">
          <ac:chgData name="Luna María Gutiérrez Jaramillo" userId="4a33044f-aa61-4e96-afd1-0f0d0a8bb58f" providerId="ADAL" clId="{042135AC-4726-4EA1-A66F-829881500D9C}" dt="2021-03-18T15:46:24.392" v="449" actId="478"/>
          <ac:picMkLst>
            <pc:docMk/>
            <pc:sldMk cId="2192038089" sldId="271"/>
            <ac:picMk id="7" creationId="{99540FA0-5499-4D20-AA45-EE87E00892EC}"/>
          </ac:picMkLst>
        </pc:picChg>
        <pc:picChg chg="mod">
          <ac:chgData name="Luna María Gutiérrez Jaramillo" userId="4a33044f-aa61-4e96-afd1-0f0d0a8bb58f" providerId="ADAL" clId="{042135AC-4726-4EA1-A66F-829881500D9C}" dt="2021-03-18T15:52:12.272" v="489"/>
          <ac:picMkLst>
            <pc:docMk/>
            <pc:sldMk cId="2192038089" sldId="271"/>
            <ac:picMk id="8" creationId="{7286CC5E-A3D3-42AC-AC9F-60CDD0627C7C}"/>
          </ac:picMkLst>
        </pc:picChg>
        <pc:picChg chg="mod">
          <ac:chgData name="Luna María Gutiérrez Jaramillo" userId="4a33044f-aa61-4e96-afd1-0f0d0a8bb58f" providerId="ADAL" clId="{042135AC-4726-4EA1-A66F-829881500D9C}" dt="2021-03-18T15:52:12.272" v="489"/>
          <ac:picMkLst>
            <pc:docMk/>
            <pc:sldMk cId="2192038089" sldId="271"/>
            <ac:picMk id="9" creationId="{0F7035E7-7035-465D-A26A-632ED2EDFC11}"/>
          </ac:picMkLst>
        </pc:picChg>
        <pc:cxnChg chg="mod">
          <ac:chgData name="Luna María Gutiérrez Jaramillo" userId="4a33044f-aa61-4e96-afd1-0f0d0a8bb58f" providerId="ADAL" clId="{042135AC-4726-4EA1-A66F-829881500D9C}" dt="2021-03-18T15:52:12.272" v="489"/>
          <ac:cxnSpMkLst>
            <pc:docMk/>
            <pc:sldMk cId="2192038089" sldId="271"/>
            <ac:cxnSpMk id="10" creationId="{488DDC14-FA07-44F7-A1AB-741B1312325F}"/>
          </ac:cxnSpMkLst>
        </pc:cxnChg>
      </pc:sldChg>
      <pc:sldMasterChg chg="delSldLayout">
        <pc:chgData name="Luna María Gutiérrez Jaramillo" userId="4a33044f-aa61-4e96-afd1-0f0d0a8bb58f" providerId="ADAL" clId="{042135AC-4726-4EA1-A66F-829881500D9C}" dt="2021-03-18T15:54:47.557" v="532" actId="47"/>
        <pc:sldMasterMkLst>
          <pc:docMk/>
          <pc:sldMasterMk cId="0" sldId="2147483659"/>
        </pc:sldMasterMkLst>
        <pc:sldLayoutChg chg="del">
          <pc:chgData name="Luna María Gutiérrez Jaramillo" userId="4a33044f-aa61-4e96-afd1-0f0d0a8bb58f" providerId="ADAL" clId="{042135AC-4726-4EA1-A66F-829881500D9C}" dt="2021-03-18T15:54:47.557" v="532" actId="47"/>
          <pc:sldLayoutMkLst>
            <pc:docMk/>
            <pc:sldMasterMk cId="0" sldId="2147483659"/>
            <pc:sldLayoutMk cId="0" sldId="2147483648"/>
          </pc:sldLayoutMkLst>
        </pc:sldLayoutChg>
      </pc:sldMasterChg>
    </pc:docChg>
  </pc:docChgLst>
  <pc:docChgLst>
    <pc:chgData name="Luna María Gutiérrez Jaramillo" userId="S::luna.gutierrez@urosario.edu.co::4a33044f-aa61-4e96-afd1-0f0d0a8bb58f" providerId="AD" clId="Web-{B2368FA9-057F-8524-8A02-037E1BB87B93}"/>
    <pc:docChg chg="modSld">
      <pc:chgData name="Luna María Gutiérrez Jaramillo" userId="S::luna.gutierrez@urosario.edu.co::4a33044f-aa61-4e96-afd1-0f0d0a8bb58f" providerId="AD" clId="Web-{B2368FA9-057F-8524-8A02-037E1BB87B93}" dt="2021-03-18T15:49:04.782" v="14" actId="20577"/>
      <pc:docMkLst>
        <pc:docMk/>
      </pc:docMkLst>
      <pc:sldChg chg="addSp modSp">
        <pc:chgData name="Luna María Gutiérrez Jaramillo" userId="S::luna.gutierrez@urosario.edu.co::4a33044f-aa61-4e96-afd1-0f0d0a8bb58f" providerId="AD" clId="Web-{B2368FA9-057F-8524-8A02-037E1BB87B93}" dt="2021-03-18T15:49:04.782" v="14" actId="20577"/>
        <pc:sldMkLst>
          <pc:docMk/>
          <pc:sldMk cId="2192038089" sldId="271"/>
        </pc:sldMkLst>
        <pc:spChg chg="mod">
          <ac:chgData name="Luna María Gutiérrez Jaramillo" userId="S::luna.gutierrez@urosario.edu.co::4a33044f-aa61-4e96-afd1-0f0d0a8bb58f" providerId="AD" clId="Web-{B2368FA9-057F-8524-8A02-037E1BB87B93}" dt="2021-03-18T15:49:04.782" v="14" actId="20577"/>
          <ac:spMkLst>
            <pc:docMk/>
            <pc:sldMk cId="2192038089" sldId="271"/>
            <ac:spMk id="2" creationId="{1FDCC0DE-D9F4-4B3D-9C90-8E6ED22E08BE}"/>
          </ac:spMkLst>
        </pc:spChg>
        <pc:picChg chg="add mod">
          <ac:chgData name="Luna María Gutiérrez Jaramillo" userId="S::luna.gutierrez@urosario.edu.co::4a33044f-aa61-4e96-afd1-0f0d0a8bb58f" providerId="AD" clId="Web-{B2368FA9-057F-8524-8A02-037E1BB87B93}" dt="2021-03-18T15:48:49.563" v="11" actId="1076"/>
          <ac:picMkLst>
            <pc:docMk/>
            <pc:sldMk cId="2192038089" sldId="271"/>
            <ac:picMk id="4" creationId="{62E9E15B-3157-47CB-9BB5-A4E127E7364B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2BA06D-AD61-4C6B-8A89-0D88F8801880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O"/>
        </a:p>
      </dgm:t>
    </dgm:pt>
    <dgm:pt modelId="{03FCEEF7-0830-4BF1-B05D-43756B431560}">
      <dgm:prSet phldrT="[Texto]" custT="1"/>
      <dgm:spPr/>
      <dgm:t>
        <a:bodyPr/>
        <a:lstStyle/>
        <a:p>
          <a:pPr algn="just"/>
          <a:r>
            <a:rPr lang="es-ES" sz="2300" dirty="0">
              <a:latin typeface="Calibri" panose="020F0502020204030204" pitchFamily="34" charset="0"/>
              <a:cs typeface="Calibri" panose="020F0502020204030204" pitchFamily="34" charset="0"/>
            </a:rPr>
            <a:t>Desarrollar un prototipo vestible y cómodo, basado en la  biomecánica de la muñeca, que por medio del seguimiento de datos relacionados con el movimiento, la oxigenación y el pulso cardiaco del usuario, ayude a prevenir posibles aflicciones como lo es el túnel del carpo, que surgen como consecuencia de malos hábitos posturales</a:t>
          </a:r>
          <a:endParaRPr lang="es-CO" sz="2300" dirty="0"/>
        </a:p>
      </dgm:t>
    </dgm:pt>
    <dgm:pt modelId="{8CF39793-FBC9-4D6A-9548-6A349646373F}" type="parTrans" cxnId="{5A7E123A-212D-451D-B7E2-D68A9F77D772}">
      <dgm:prSet/>
      <dgm:spPr/>
      <dgm:t>
        <a:bodyPr/>
        <a:lstStyle/>
        <a:p>
          <a:endParaRPr lang="es-CO"/>
        </a:p>
      </dgm:t>
    </dgm:pt>
    <dgm:pt modelId="{1D9C5E06-2526-419C-B241-E124721B9A75}" type="sibTrans" cxnId="{5A7E123A-212D-451D-B7E2-D68A9F77D772}">
      <dgm:prSet/>
      <dgm:spPr/>
      <dgm:t>
        <a:bodyPr/>
        <a:lstStyle/>
        <a:p>
          <a:endParaRPr lang="es-CO"/>
        </a:p>
      </dgm:t>
    </dgm:pt>
    <dgm:pt modelId="{8D92EB5F-2320-42BE-BC97-716A2C03DD46}" type="pres">
      <dgm:prSet presAssocID="{622BA06D-AD61-4C6B-8A89-0D88F8801880}" presName="linearFlow" presStyleCnt="0">
        <dgm:presLayoutVars>
          <dgm:dir/>
          <dgm:resizeHandles val="exact"/>
        </dgm:presLayoutVars>
      </dgm:prSet>
      <dgm:spPr/>
    </dgm:pt>
    <dgm:pt modelId="{3791E92E-C193-4798-8E5C-E50D460F18B5}" type="pres">
      <dgm:prSet presAssocID="{03FCEEF7-0830-4BF1-B05D-43756B431560}" presName="composite" presStyleCnt="0"/>
      <dgm:spPr/>
    </dgm:pt>
    <dgm:pt modelId="{DF1CD3D4-5830-4C10-A830-C5BCE62C56B2}" type="pres">
      <dgm:prSet presAssocID="{03FCEEF7-0830-4BF1-B05D-43756B431560}" presName="imgShp" presStyleLbl="fgImgPlace1" presStyleIdx="0" presStyleCnt="1"/>
      <dgm:spPr>
        <a:blipFill rotWithShape="1">
          <a:blip xmlns:r="http://schemas.openxmlformats.org/officeDocument/2006/relationships" r:embed="rId1"/>
          <a:srcRect/>
          <a:stretch>
            <a:fillRect l="-7000" r="-7000"/>
          </a:stretch>
        </a:blipFill>
      </dgm:spPr>
    </dgm:pt>
    <dgm:pt modelId="{1202C526-C49B-4D79-9316-C7881376DA1B}" type="pres">
      <dgm:prSet presAssocID="{03FCEEF7-0830-4BF1-B05D-43756B431560}" presName="txShp" presStyleLbl="node1" presStyleIdx="0" presStyleCnt="1">
        <dgm:presLayoutVars>
          <dgm:bulletEnabled val="1"/>
        </dgm:presLayoutVars>
      </dgm:prSet>
      <dgm:spPr/>
    </dgm:pt>
  </dgm:ptLst>
  <dgm:cxnLst>
    <dgm:cxn modelId="{6CECDB15-F7CF-4CA5-AC29-4D9EDBF1DE25}" type="presOf" srcId="{622BA06D-AD61-4C6B-8A89-0D88F8801880}" destId="{8D92EB5F-2320-42BE-BC97-716A2C03DD46}" srcOrd="0" destOrd="0" presId="urn:microsoft.com/office/officeart/2005/8/layout/vList3"/>
    <dgm:cxn modelId="{5A7E123A-212D-451D-B7E2-D68A9F77D772}" srcId="{622BA06D-AD61-4C6B-8A89-0D88F8801880}" destId="{03FCEEF7-0830-4BF1-B05D-43756B431560}" srcOrd="0" destOrd="0" parTransId="{8CF39793-FBC9-4D6A-9548-6A349646373F}" sibTransId="{1D9C5E06-2526-419C-B241-E124721B9A75}"/>
    <dgm:cxn modelId="{A9AD6DC5-253F-42A0-8392-5F3DB857B29B}" type="presOf" srcId="{03FCEEF7-0830-4BF1-B05D-43756B431560}" destId="{1202C526-C49B-4D79-9316-C7881376DA1B}" srcOrd="0" destOrd="0" presId="urn:microsoft.com/office/officeart/2005/8/layout/vList3"/>
    <dgm:cxn modelId="{4BD854F5-F070-417A-9D4A-EDE5BE1CFE78}" type="presParOf" srcId="{8D92EB5F-2320-42BE-BC97-716A2C03DD46}" destId="{3791E92E-C193-4798-8E5C-E50D460F18B5}" srcOrd="0" destOrd="0" presId="urn:microsoft.com/office/officeart/2005/8/layout/vList3"/>
    <dgm:cxn modelId="{4B301690-DCB5-4358-AFB0-899293F3B320}" type="presParOf" srcId="{3791E92E-C193-4798-8E5C-E50D460F18B5}" destId="{DF1CD3D4-5830-4C10-A830-C5BCE62C56B2}" srcOrd="0" destOrd="0" presId="urn:microsoft.com/office/officeart/2005/8/layout/vList3"/>
    <dgm:cxn modelId="{C61B5491-4A48-418A-BA92-093915CAB24A}" type="presParOf" srcId="{3791E92E-C193-4798-8E5C-E50D460F18B5}" destId="{1202C526-C49B-4D79-9316-C7881376DA1B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2BA06D-AD61-4C6B-8A89-0D88F8801880}" type="doc">
      <dgm:prSet loTypeId="urn:microsoft.com/office/officeart/2005/8/layout/vList3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s-CO"/>
        </a:p>
      </dgm:t>
    </dgm:pt>
    <dgm:pt modelId="{03FCEEF7-0830-4BF1-B05D-43756B431560}">
      <dgm:prSet phldrT="[Texto]"/>
      <dgm:spPr/>
      <dgm:t>
        <a:bodyPr/>
        <a:lstStyle/>
        <a:p>
          <a:pPr algn="just"/>
          <a:r>
            <a:rPr lang="es-ES" dirty="0">
              <a:latin typeface="Calibri" panose="020F0502020204030204" pitchFamily="34" charset="0"/>
              <a:cs typeface="Calibri" panose="020F0502020204030204" pitchFamily="34" charset="0"/>
            </a:rPr>
            <a:t>Diseñar una plataforma web que por medio de una conexión bluetooth con el prototipo pueda registrar en tiempo real los datos leídos por el mismo, y notificar al usuario en caso de detectar alguna anomalía</a:t>
          </a:r>
          <a:endParaRPr lang="es-CO" dirty="0"/>
        </a:p>
      </dgm:t>
    </dgm:pt>
    <dgm:pt modelId="{8CF39793-FBC9-4D6A-9548-6A349646373F}" type="parTrans" cxnId="{5A7E123A-212D-451D-B7E2-D68A9F77D772}">
      <dgm:prSet/>
      <dgm:spPr/>
      <dgm:t>
        <a:bodyPr/>
        <a:lstStyle/>
        <a:p>
          <a:endParaRPr lang="es-CO"/>
        </a:p>
      </dgm:t>
    </dgm:pt>
    <dgm:pt modelId="{1D9C5E06-2526-419C-B241-E124721B9A75}" type="sibTrans" cxnId="{5A7E123A-212D-451D-B7E2-D68A9F77D772}">
      <dgm:prSet/>
      <dgm:spPr/>
      <dgm:t>
        <a:bodyPr/>
        <a:lstStyle/>
        <a:p>
          <a:endParaRPr lang="es-CO"/>
        </a:p>
      </dgm:t>
    </dgm:pt>
    <dgm:pt modelId="{15498AEB-EE54-4DE2-9C66-EA56849A4B9E}">
      <dgm:prSet phldrT="[Texto]"/>
      <dgm:spPr/>
      <dgm:t>
        <a:bodyPr/>
        <a:lstStyle/>
        <a:p>
          <a:pPr algn="just"/>
          <a:r>
            <a:rPr lang="es-ES" dirty="0">
              <a:latin typeface="Calibri" panose="020F0502020204030204" pitchFamily="34" charset="0"/>
              <a:cs typeface="Calibri" panose="020F0502020204030204" pitchFamily="34" charset="0"/>
            </a:rPr>
            <a:t>Realizar un seguimiento de los comportamientos típicos del usuario, mediante una base de datos construida a partir de lo recolectado por el prototipo en el transcurso de cada semana, con el fin de que el usuario pueda consultarlos a través de la plataforma web y tomar acción en pro de su bienestar</a:t>
          </a:r>
          <a:endParaRPr lang="es-CO" dirty="0"/>
        </a:p>
      </dgm:t>
    </dgm:pt>
    <dgm:pt modelId="{C0084F62-658B-40AB-B951-0EF4A202542D}" type="parTrans" cxnId="{478E491F-573C-41FF-B52A-4B2EA4D80337}">
      <dgm:prSet/>
      <dgm:spPr/>
      <dgm:t>
        <a:bodyPr/>
        <a:lstStyle/>
        <a:p>
          <a:endParaRPr lang="es-CO"/>
        </a:p>
      </dgm:t>
    </dgm:pt>
    <dgm:pt modelId="{B35C15F7-98E7-4C27-940A-A03D0D0891FA}" type="sibTrans" cxnId="{478E491F-573C-41FF-B52A-4B2EA4D80337}">
      <dgm:prSet/>
      <dgm:spPr/>
      <dgm:t>
        <a:bodyPr/>
        <a:lstStyle/>
        <a:p>
          <a:endParaRPr lang="es-CO"/>
        </a:p>
      </dgm:t>
    </dgm:pt>
    <dgm:pt modelId="{8D92EB5F-2320-42BE-BC97-716A2C03DD46}" type="pres">
      <dgm:prSet presAssocID="{622BA06D-AD61-4C6B-8A89-0D88F8801880}" presName="linearFlow" presStyleCnt="0">
        <dgm:presLayoutVars>
          <dgm:dir/>
          <dgm:resizeHandles val="exact"/>
        </dgm:presLayoutVars>
      </dgm:prSet>
      <dgm:spPr/>
    </dgm:pt>
    <dgm:pt modelId="{3791E92E-C193-4798-8E5C-E50D460F18B5}" type="pres">
      <dgm:prSet presAssocID="{03FCEEF7-0830-4BF1-B05D-43756B431560}" presName="composite" presStyleCnt="0"/>
      <dgm:spPr/>
    </dgm:pt>
    <dgm:pt modelId="{DF1CD3D4-5830-4C10-A830-C5BCE62C56B2}" type="pres">
      <dgm:prSet presAssocID="{03FCEEF7-0830-4BF1-B05D-43756B431560}" presName="imgShp" presStyleLbl="fgImgPlace1" presStyleIdx="0" presStyleCnt="2"/>
      <dgm:spPr>
        <a:blipFill dpi="0" rotWithShape="1">
          <a:blip xmlns:r="http://schemas.openxmlformats.org/officeDocument/2006/relationships" r:embed="rId1"/>
          <a:srcRect/>
          <a:stretch>
            <a:fillRect l="-5768" t="-2106" r="-4696" b="-8358"/>
          </a:stretch>
        </a:blipFill>
      </dgm:spPr>
    </dgm:pt>
    <dgm:pt modelId="{1202C526-C49B-4D79-9316-C7881376DA1B}" type="pres">
      <dgm:prSet presAssocID="{03FCEEF7-0830-4BF1-B05D-43756B431560}" presName="txShp" presStyleLbl="node1" presStyleIdx="0" presStyleCnt="2">
        <dgm:presLayoutVars>
          <dgm:bulletEnabled val="1"/>
        </dgm:presLayoutVars>
      </dgm:prSet>
      <dgm:spPr/>
    </dgm:pt>
    <dgm:pt modelId="{856D737A-B157-45F3-BFBF-48D62160FAA1}" type="pres">
      <dgm:prSet presAssocID="{1D9C5E06-2526-419C-B241-E124721B9A75}" presName="spacing" presStyleCnt="0"/>
      <dgm:spPr/>
    </dgm:pt>
    <dgm:pt modelId="{CE753531-C83F-48DF-B24E-8290A71C75BF}" type="pres">
      <dgm:prSet presAssocID="{15498AEB-EE54-4DE2-9C66-EA56849A4B9E}" presName="composite" presStyleCnt="0"/>
      <dgm:spPr/>
    </dgm:pt>
    <dgm:pt modelId="{36ADAA30-A87F-47C6-88EC-8AE18B4A070E}" type="pres">
      <dgm:prSet presAssocID="{15498AEB-EE54-4DE2-9C66-EA56849A4B9E}" presName="imgShp" presStyleLbl="fgImgPlace1" presStyleIdx="1" presStyleCnt="2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14608DBF-2516-46B0-8ACB-BD1E50006C31}" type="pres">
      <dgm:prSet presAssocID="{15498AEB-EE54-4DE2-9C66-EA56849A4B9E}" presName="txShp" presStyleLbl="node1" presStyleIdx="1" presStyleCnt="2">
        <dgm:presLayoutVars>
          <dgm:bulletEnabled val="1"/>
        </dgm:presLayoutVars>
      </dgm:prSet>
      <dgm:spPr/>
    </dgm:pt>
  </dgm:ptLst>
  <dgm:cxnLst>
    <dgm:cxn modelId="{6CECDB15-F7CF-4CA5-AC29-4D9EDBF1DE25}" type="presOf" srcId="{622BA06D-AD61-4C6B-8A89-0D88F8801880}" destId="{8D92EB5F-2320-42BE-BC97-716A2C03DD46}" srcOrd="0" destOrd="0" presId="urn:microsoft.com/office/officeart/2005/8/layout/vList3"/>
    <dgm:cxn modelId="{478E491F-573C-41FF-B52A-4B2EA4D80337}" srcId="{622BA06D-AD61-4C6B-8A89-0D88F8801880}" destId="{15498AEB-EE54-4DE2-9C66-EA56849A4B9E}" srcOrd="1" destOrd="0" parTransId="{C0084F62-658B-40AB-B951-0EF4A202542D}" sibTransId="{B35C15F7-98E7-4C27-940A-A03D0D0891FA}"/>
    <dgm:cxn modelId="{9E51662F-BF29-4917-A828-AC52CAC1A4AB}" type="presOf" srcId="{15498AEB-EE54-4DE2-9C66-EA56849A4B9E}" destId="{14608DBF-2516-46B0-8ACB-BD1E50006C31}" srcOrd="0" destOrd="0" presId="urn:microsoft.com/office/officeart/2005/8/layout/vList3"/>
    <dgm:cxn modelId="{5A7E123A-212D-451D-B7E2-D68A9F77D772}" srcId="{622BA06D-AD61-4C6B-8A89-0D88F8801880}" destId="{03FCEEF7-0830-4BF1-B05D-43756B431560}" srcOrd="0" destOrd="0" parTransId="{8CF39793-FBC9-4D6A-9548-6A349646373F}" sibTransId="{1D9C5E06-2526-419C-B241-E124721B9A75}"/>
    <dgm:cxn modelId="{A9AD6DC5-253F-42A0-8392-5F3DB857B29B}" type="presOf" srcId="{03FCEEF7-0830-4BF1-B05D-43756B431560}" destId="{1202C526-C49B-4D79-9316-C7881376DA1B}" srcOrd="0" destOrd="0" presId="urn:microsoft.com/office/officeart/2005/8/layout/vList3"/>
    <dgm:cxn modelId="{4BD854F5-F070-417A-9D4A-EDE5BE1CFE78}" type="presParOf" srcId="{8D92EB5F-2320-42BE-BC97-716A2C03DD46}" destId="{3791E92E-C193-4798-8E5C-E50D460F18B5}" srcOrd="0" destOrd="0" presId="urn:microsoft.com/office/officeart/2005/8/layout/vList3"/>
    <dgm:cxn modelId="{4B301690-DCB5-4358-AFB0-899293F3B320}" type="presParOf" srcId="{3791E92E-C193-4798-8E5C-E50D460F18B5}" destId="{DF1CD3D4-5830-4C10-A830-C5BCE62C56B2}" srcOrd="0" destOrd="0" presId="urn:microsoft.com/office/officeart/2005/8/layout/vList3"/>
    <dgm:cxn modelId="{C61B5491-4A48-418A-BA92-093915CAB24A}" type="presParOf" srcId="{3791E92E-C193-4798-8E5C-E50D460F18B5}" destId="{1202C526-C49B-4D79-9316-C7881376DA1B}" srcOrd="1" destOrd="0" presId="urn:microsoft.com/office/officeart/2005/8/layout/vList3"/>
    <dgm:cxn modelId="{A741B0C1-893F-473B-AE36-D08457F8FDEA}" type="presParOf" srcId="{8D92EB5F-2320-42BE-BC97-716A2C03DD46}" destId="{856D737A-B157-45F3-BFBF-48D62160FAA1}" srcOrd="1" destOrd="0" presId="urn:microsoft.com/office/officeart/2005/8/layout/vList3"/>
    <dgm:cxn modelId="{B0D00982-A8B0-47D7-A784-0BE9D82002C8}" type="presParOf" srcId="{8D92EB5F-2320-42BE-BC97-716A2C03DD46}" destId="{CE753531-C83F-48DF-B24E-8290A71C75BF}" srcOrd="2" destOrd="0" presId="urn:microsoft.com/office/officeart/2005/8/layout/vList3"/>
    <dgm:cxn modelId="{47749568-1C3F-40C3-8D1C-00224954827B}" type="presParOf" srcId="{CE753531-C83F-48DF-B24E-8290A71C75BF}" destId="{36ADAA30-A87F-47C6-88EC-8AE18B4A070E}" srcOrd="0" destOrd="0" presId="urn:microsoft.com/office/officeart/2005/8/layout/vList3"/>
    <dgm:cxn modelId="{D5EDA7CD-E71A-4F9A-9764-B7F43456243B}" type="presParOf" srcId="{CE753531-C83F-48DF-B24E-8290A71C75BF}" destId="{14608DBF-2516-46B0-8ACB-BD1E50006C3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2C526-C49B-4D79-9316-C7881376DA1B}">
      <dsp:nvSpPr>
        <dsp:cNvPr id="0" name=""/>
        <dsp:cNvSpPr/>
      </dsp:nvSpPr>
      <dsp:spPr>
        <a:xfrm rot="10800000">
          <a:off x="3145921" y="0"/>
          <a:ext cx="10104069" cy="2403645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9941" tIns="87630" rIns="163576" bIns="87630" numCol="1" spcCol="1270" anchor="ctr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latin typeface="Calibri" panose="020F0502020204030204" pitchFamily="34" charset="0"/>
              <a:cs typeface="Calibri" panose="020F0502020204030204" pitchFamily="34" charset="0"/>
            </a:rPr>
            <a:t>Desarrollar un prototipo vestible y cómodo, basado en la  biomecánica de la muñeca, que por medio del seguimiento de datos relacionados con el movimiento, la oxigenación y el pulso cardiaco del usuario, ayude a prevenir posibles aflicciones como lo es el túnel del carpo, que surgen como consecuencia de malos hábitos posturales</a:t>
          </a:r>
          <a:endParaRPr lang="es-CO" sz="2300" kern="1200" dirty="0"/>
        </a:p>
      </dsp:txBody>
      <dsp:txXfrm rot="10800000">
        <a:off x="3746832" y="0"/>
        <a:ext cx="9503158" cy="2403645"/>
      </dsp:txXfrm>
    </dsp:sp>
    <dsp:sp modelId="{DF1CD3D4-5830-4C10-A830-C5BCE62C56B2}">
      <dsp:nvSpPr>
        <dsp:cNvPr id="0" name=""/>
        <dsp:cNvSpPr/>
      </dsp:nvSpPr>
      <dsp:spPr>
        <a:xfrm>
          <a:off x="1944098" y="0"/>
          <a:ext cx="2403645" cy="240364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7000" r="-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2C526-C49B-4D79-9316-C7881376DA1B}">
      <dsp:nvSpPr>
        <dsp:cNvPr id="0" name=""/>
        <dsp:cNvSpPr/>
      </dsp:nvSpPr>
      <dsp:spPr>
        <a:xfrm rot="10800000">
          <a:off x="2469091" y="467"/>
          <a:ext cx="8113207" cy="1702158"/>
        </a:xfrm>
        <a:prstGeom prst="homePlate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0604" tIns="80010" rIns="149352" bIns="8001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>
              <a:latin typeface="Calibri" panose="020F0502020204030204" pitchFamily="34" charset="0"/>
              <a:cs typeface="Calibri" panose="020F0502020204030204" pitchFamily="34" charset="0"/>
            </a:rPr>
            <a:t>Diseñar una plataforma web que por medio de una conexión bluetooth con el prototipo pueda registrar en tiempo real los datos leídos por el mismo, y notificar al usuario en caso de detectar alguna anomalía</a:t>
          </a:r>
          <a:endParaRPr lang="es-CO" sz="2100" kern="1200" dirty="0"/>
        </a:p>
      </dsp:txBody>
      <dsp:txXfrm rot="10800000">
        <a:off x="2894630" y="467"/>
        <a:ext cx="7687668" cy="1702158"/>
      </dsp:txXfrm>
    </dsp:sp>
    <dsp:sp modelId="{DF1CD3D4-5830-4C10-A830-C5BCE62C56B2}">
      <dsp:nvSpPr>
        <dsp:cNvPr id="0" name=""/>
        <dsp:cNvSpPr/>
      </dsp:nvSpPr>
      <dsp:spPr>
        <a:xfrm>
          <a:off x="1618012" y="467"/>
          <a:ext cx="1702158" cy="170215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5768" t="-2106" r="-4696" b="-8358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08DBF-2516-46B0-8ACB-BD1E50006C31}">
      <dsp:nvSpPr>
        <dsp:cNvPr id="0" name=""/>
        <dsp:cNvSpPr/>
      </dsp:nvSpPr>
      <dsp:spPr>
        <a:xfrm rot="10800000">
          <a:off x="2469091" y="2128165"/>
          <a:ext cx="8113207" cy="1702158"/>
        </a:xfrm>
        <a:prstGeom prst="homePlate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0604" tIns="80010" rIns="149352" bIns="8001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>
              <a:latin typeface="Calibri" panose="020F0502020204030204" pitchFamily="34" charset="0"/>
              <a:cs typeface="Calibri" panose="020F0502020204030204" pitchFamily="34" charset="0"/>
            </a:rPr>
            <a:t>Realizar un seguimiento de los comportamientos típicos del usuario, mediante una base de datos construida a partir de lo recolectado por el prototipo en el transcurso de cada semana, con el fin de que el usuario pueda consultarlos a través de la plataforma web y tomar acción en pro de su bienestar</a:t>
          </a:r>
          <a:endParaRPr lang="es-CO" sz="2100" kern="1200" dirty="0"/>
        </a:p>
      </dsp:txBody>
      <dsp:txXfrm rot="10800000">
        <a:off x="2894630" y="2128165"/>
        <a:ext cx="7687668" cy="1702158"/>
      </dsp:txXfrm>
    </dsp:sp>
    <dsp:sp modelId="{36ADAA30-A87F-47C6-88EC-8AE18B4A070E}">
      <dsp:nvSpPr>
        <dsp:cNvPr id="0" name=""/>
        <dsp:cNvSpPr/>
      </dsp:nvSpPr>
      <dsp:spPr>
        <a:xfrm>
          <a:off x="1618012" y="2128165"/>
          <a:ext cx="1702158" cy="1702158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6883e51e2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g76883e51e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6883e51e2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g76883e51e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5935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6883e51e2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g76883e51e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356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6883e51e2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g76883e51e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2271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1570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8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4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4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2.xml"/><Relationship Id="rId5" Type="http://schemas.openxmlformats.org/officeDocument/2006/relationships/image" Target="../media/image3.png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62E9E15B-3157-47CB-9BB5-A4E127E7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40000">
            <a:off x="5763397" y="1277233"/>
            <a:ext cx="8230101" cy="370497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FDCC0DE-D9F4-4B3D-9C90-8E6ED22E08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698" y="2697268"/>
            <a:ext cx="9144000" cy="1875716"/>
          </a:xfrm>
        </p:spPr>
        <p:txBody>
          <a:bodyPr/>
          <a:lstStyle/>
          <a:p>
            <a:r>
              <a:rPr lang="es-CO" sz="80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Monitoreo Sistema Musculoesquelético</a:t>
            </a:r>
            <a:endParaRPr lang="es-CO" sz="8000" dirty="0">
              <a:solidFill>
                <a:srgbClr val="0070C0"/>
              </a:solidFill>
            </a:endParaRPr>
          </a:p>
        </p:txBody>
      </p:sp>
      <p:sp>
        <p:nvSpPr>
          <p:cNvPr id="5" name="Google Shape;91;p13">
            <a:extLst>
              <a:ext uri="{FF2B5EF4-FFF2-40B4-BE49-F238E27FC236}">
                <a16:creationId xmlns:a16="http://schemas.microsoft.com/office/drawing/2014/main" id="{6992C8C8-2F61-4751-82B6-ED5E4B2BFB5C}"/>
              </a:ext>
            </a:extLst>
          </p:cNvPr>
          <p:cNvSpPr/>
          <p:nvPr/>
        </p:nvSpPr>
        <p:spPr>
          <a:xfrm>
            <a:off x="885894" y="5190353"/>
            <a:ext cx="3159594" cy="1149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es-CO" dirty="0"/>
              <a:t>Ana María Garzón Sánchez</a:t>
            </a:r>
          </a:p>
          <a:p>
            <a:pPr algn="just"/>
            <a:r>
              <a:rPr lang="es-CO" dirty="0"/>
              <a:t>Camilo Andrés Fernández Sarmiento</a:t>
            </a:r>
          </a:p>
          <a:p>
            <a:pPr algn="just"/>
            <a:r>
              <a:rPr lang="es-CO" dirty="0"/>
              <a:t>Daniel Leyva Castro </a:t>
            </a:r>
          </a:p>
          <a:p>
            <a:pPr algn="just"/>
            <a:r>
              <a:rPr lang="es-CO" dirty="0"/>
              <a:t>David Alejandro Meléndez Galindo</a:t>
            </a:r>
          </a:p>
          <a:p>
            <a:endParaRPr lang="pt-BR" dirty="0"/>
          </a:p>
          <a:p>
            <a:endParaRPr lang="pt-BR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595959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6" name="Google Shape;91;p13">
            <a:extLst>
              <a:ext uri="{FF2B5EF4-FFF2-40B4-BE49-F238E27FC236}">
                <a16:creationId xmlns:a16="http://schemas.microsoft.com/office/drawing/2014/main" id="{1D106F3B-4039-410C-9297-55351E0B4E9D}"/>
              </a:ext>
            </a:extLst>
          </p:cNvPr>
          <p:cNvSpPr/>
          <p:nvPr/>
        </p:nvSpPr>
        <p:spPr>
          <a:xfrm>
            <a:off x="4310650" y="5190353"/>
            <a:ext cx="3159594" cy="98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es-CO" dirty="0"/>
              <a:t>Gabriela Linares Chávez</a:t>
            </a:r>
          </a:p>
          <a:p>
            <a:pPr algn="just"/>
            <a:r>
              <a:rPr lang="es-CO" dirty="0"/>
              <a:t>Guillermo Andrés Ribero Garzón</a:t>
            </a:r>
          </a:p>
          <a:p>
            <a:pPr algn="just"/>
            <a:r>
              <a:rPr lang="es-CO" dirty="0"/>
              <a:t>Santiago Linares Espinosa</a:t>
            </a:r>
          </a:p>
          <a:p>
            <a:pPr algn="just"/>
            <a:r>
              <a:rPr lang="es-CO" dirty="0"/>
              <a:t>Winston Rafael Pernett González</a:t>
            </a:r>
          </a:p>
          <a:p>
            <a:endParaRPr lang="pt-BR" dirty="0"/>
          </a:p>
          <a:p>
            <a:endParaRPr lang="pt-BR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595959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7" name="Google Shape;107;p14">
            <a:extLst>
              <a:ext uri="{FF2B5EF4-FFF2-40B4-BE49-F238E27FC236}">
                <a16:creationId xmlns:a16="http://schemas.microsoft.com/office/drawing/2014/main" id="{E509F988-A139-484E-A4FE-8BBDC0ACF7EE}"/>
              </a:ext>
            </a:extLst>
          </p:cNvPr>
          <p:cNvGrpSpPr/>
          <p:nvPr/>
        </p:nvGrpSpPr>
        <p:grpSpPr>
          <a:xfrm>
            <a:off x="441716" y="423154"/>
            <a:ext cx="5377126" cy="738119"/>
            <a:chOff x="6677146" y="166781"/>
            <a:chExt cx="5377126" cy="738119"/>
          </a:xfrm>
        </p:grpSpPr>
        <p:pic>
          <p:nvPicPr>
            <p:cNvPr id="8" name="Google Shape;108;p14">
              <a:extLst>
                <a:ext uri="{FF2B5EF4-FFF2-40B4-BE49-F238E27FC236}">
                  <a16:creationId xmlns:a16="http://schemas.microsoft.com/office/drawing/2014/main" id="{7286CC5E-A3D3-42AC-AC9F-60CDD0627C7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77146" y="166781"/>
              <a:ext cx="1868855" cy="7381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109;p14">
              <a:extLst>
                <a:ext uri="{FF2B5EF4-FFF2-40B4-BE49-F238E27FC236}">
                  <a16:creationId xmlns:a16="http://schemas.microsoft.com/office/drawing/2014/main" id="{0F7035E7-7035-465D-A26A-632ED2EDFC1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01121" y="219290"/>
              <a:ext cx="3353151" cy="6856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" name="Google Shape;110;p14">
              <a:extLst>
                <a:ext uri="{FF2B5EF4-FFF2-40B4-BE49-F238E27FC236}">
                  <a16:creationId xmlns:a16="http://schemas.microsoft.com/office/drawing/2014/main" id="{488DDC14-FA07-44F7-A1AB-741B1312325F}"/>
                </a:ext>
              </a:extLst>
            </p:cNvPr>
            <p:cNvCxnSpPr/>
            <p:nvPr/>
          </p:nvCxnSpPr>
          <p:spPr>
            <a:xfrm>
              <a:off x="8617653" y="236439"/>
              <a:ext cx="6000" cy="598200"/>
            </a:xfrm>
            <a:prstGeom prst="straightConnector1">
              <a:avLst/>
            </a:prstGeom>
            <a:noFill/>
            <a:ln w="28575" cap="flat" cmpd="sng">
              <a:solidFill>
                <a:srgbClr val="7F7F7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BC6C543E-1601-4BF7-9816-348D5C9F7208}"/>
              </a:ext>
            </a:extLst>
          </p:cNvPr>
          <p:cNvSpPr txBox="1">
            <a:spLocks/>
          </p:cNvSpPr>
          <p:nvPr/>
        </p:nvSpPr>
        <p:spPr>
          <a:xfrm>
            <a:off x="342610" y="2706996"/>
            <a:ext cx="9144000" cy="1875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O" sz="8000" b="1" dirty="0">
                <a:solidFill>
                  <a:srgbClr val="002060"/>
                </a:solidFill>
              </a:rPr>
              <a:t>Monitoreo Sistema Musculoesquelético</a:t>
            </a:r>
            <a:endParaRPr lang="es-CO" sz="8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038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8136697" y="4869939"/>
            <a:ext cx="4205238" cy="216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60845" y="-152397"/>
            <a:ext cx="4205238" cy="21612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/>
          <p:nvPr/>
        </p:nvSpPr>
        <p:spPr>
          <a:xfrm>
            <a:off x="-161928" y="531188"/>
            <a:ext cx="6686400" cy="464400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-161925" y="295790"/>
            <a:ext cx="6684795" cy="552450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14"/>
          <p:cNvGrpSpPr/>
          <p:nvPr/>
        </p:nvGrpSpPr>
        <p:grpSpPr>
          <a:xfrm>
            <a:off x="6677146" y="166781"/>
            <a:ext cx="5377126" cy="738119"/>
            <a:chOff x="6677146" y="166781"/>
            <a:chExt cx="5377126" cy="738119"/>
          </a:xfrm>
        </p:grpSpPr>
        <p:pic>
          <p:nvPicPr>
            <p:cNvPr id="108" name="Google Shape;108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677146" y="166781"/>
              <a:ext cx="1868855" cy="7381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701121" y="219290"/>
              <a:ext cx="3353151" cy="6856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0" name="Google Shape;110;p14"/>
            <p:cNvCxnSpPr/>
            <p:nvPr/>
          </p:nvCxnSpPr>
          <p:spPr>
            <a:xfrm>
              <a:off x="8617653" y="236439"/>
              <a:ext cx="6000" cy="598200"/>
            </a:xfrm>
            <a:prstGeom prst="straightConnector1">
              <a:avLst/>
            </a:prstGeom>
            <a:noFill/>
            <a:ln w="28575" cap="flat" cmpd="sng">
              <a:solidFill>
                <a:srgbClr val="7F7F7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112" name="Google Shape;112;p14"/>
          <p:cNvSpPr txBox="1"/>
          <p:nvPr/>
        </p:nvSpPr>
        <p:spPr>
          <a:xfrm>
            <a:off x="73267" y="290282"/>
            <a:ext cx="6246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Monitoreo Sistema Musculoesquelético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FC0346E-3E03-4B65-8D33-DD8D43A4EAAE}"/>
              </a:ext>
            </a:extLst>
          </p:cNvPr>
          <p:cNvSpPr txBox="1"/>
          <p:nvPr/>
        </p:nvSpPr>
        <p:spPr>
          <a:xfrm>
            <a:off x="4321995" y="1067259"/>
            <a:ext cx="35480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>
                <a:latin typeface="Calibri" panose="020F0502020204030204" pitchFamily="34" charset="0"/>
                <a:cs typeface="Calibri" panose="020F0502020204030204" pitchFamily="34" charset="0"/>
              </a:rPr>
              <a:t>Motivación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2B0ED88-A6D4-4BCD-9456-108835002FC7}"/>
              </a:ext>
            </a:extLst>
          </p:cNvPr>
          <p:cNvSpPr txBox="1"/>
          <p:nvPr/>
        </p:nvSpPr>
        <p:spPr>
          <a:xfrm>
            <a:off x="1445604" y="1988061"/>
            <a:ext cx="40649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/>
              <a:t>Conocidos que sufren de túnel del carpo</a:t>
            </a:r>
          </a:p>
          <a:p>
            <a:endParaRPr lang="es-CO" sz="2000" b="1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000"/>
              <a:t>Presente entre el </a:t>
            </a:r>
            <a:r>
              <a:rPr lang="es-ES" sz="2000" b="1"/>
              <a:t>5%</a:t>
            </a:r>
            <a:r>
              <a:rPr lang="es-ES" sz="2000"/>
              <a:t> y el</a:t>
            </a:r>
            <a:r>
              <a:rPr lang="es-ES" sz="2000" b="1"/>
              <a:t> 11%</a:t>
            </a:r>
            <a:r>
              <a:rPr lang="es-ES" sz="2000"/>
              <a:t> de la Población mundial</a:t>
            </a:r>
            <a:r>
              <a:rPr lang="es-CO" sz="2000" b="1"/>
              <a:t>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F0D86F1-037D-4B1A-96C7-A6E880A5BE21}"/>
              </a:ext>
            </a:extLst>
          </p:cNvPr>
          <p:cNvSpPr txBox="1"/>
          <p:nvPr/>
        </p:nvSpPr>
        <p:spPr>
          <a:xfrm>
            <a:off x="6649788" y="1993047"/>
            <a:ext cx="40409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/>
              <a:t>Contribuir en la prevención del túnel del carpo</a:t>
            </a:r>
          </a:p>
          <a:p>
            <a:endParaRPr lang="es-CO" sz="2000" b="1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000"/>
              <a:t>Abarca un </a:t>
            </a:r>
            <a:r>
              <a:rPr lang="es-ES" sz="2000" b="1"/>
              <a:t>20 - 40%  </a:t>
            </a:r>
            <a:r>
              <a:rPr lang="es-ES" sz="2000"/>
              <a:t>de enfermedades laborales </a:t>
            </a:r>
            <a:endParaRPr lang="es-CO" sz="2000" b="1"/>
          </a:p>
        </p:txBody>
      </p:sp>
      <p:pic>
        <p:nvPicPr>
          <p:cNvPr id="17" name="Picture 8">
            <a:extLst>
              <a:ext uri="{FF2B5EF4-FFF2-40B4-BE49-F238E27FC236}">
                <a16:creationId xmlns:a16="http://schemas.microsoft.com/office/drawing/2014/main" id="{1B7DEAF9-4477-48EC-A8B8-4261EC3357D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01299" y="3770640"/>
            <a:ext cx="3614194" cy="2618032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95F2A2AC-1E93-452E-9A27-1087C3E329E0}"/>
              </a:ext>
            </a:extLst>
          </p:cNvPr>
          <p:cNvGrpSpPr/>
          <p:nvPr/>
        </p:nvGrpSpPr>
        <p:grpSpPr>
          <a:xfrm>
            <a:off x="7269480" y="3650270"/>
            <a:ext cx="2803692" cy="2869404"/>
            <a:chOff x="7223973" y="3420672"/>
            <a:chExt cx="2952069" cy="3165053"/>
          </a:xfrm>
        </p:grpSpPr>
        <p:pic>
          <p:nvPicPr>
            <p:cNvPr id="18" name="Picture 14">
              <a:extLst>
                <a:ext uri="{FF2B5EF4-FFF2-40B4-BE49-F238E27FC236}">
                  <a16:creationId xmlns:a16="http://schemas.microsoft.com/office/drawing/2014/main" id="{EFFDA77C-5521-44BC-912E-C0A9ADB3C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7226199" y="3525743"/>
              <a:ext cx="2949843" cy="2974632"/>
            </a:xfrm>
            <a:prstGeom prst="rect">
              <a:avLst/>
            </a:prstGeom>
          </p:spPr>
        </p:pic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A69C27C8-A232-4547-AE41-77D5D18D39E3}"/>
                </a:ext>
              </a:extLst>
            </p:cNvPr>
            <p:cNvGrpSpPr/>
            <p:nvPr/>
          </p:nvGrpSpPr>
          <p:grpSpPr>
            <a:xfrm>
              <a:off x="7223973" y="3420672"/>
              <a:ext cx="2952069" cy="131002"/>
              <a:chOff x="7226341" y="3374892"/>
              <a:chExt cx="2952069" cy="131002"/>
            </a:xfrm>
          </p:grpSpPr>
          <p:cxnSp>
            <p:nvCxnSpPr>
              <p:cNvPr id="5" name="Conector recto 4">
                <a:extLst>
                  <a:ext uri="{FF2B5EF4-FFF2-40B4-BE49-F238E27FC236}">
                    <a16:creationId xmlns:a16="http://schemas.microsoft.com/office/drawing/2014/main" id="{6168C8B4-A6B1-47E1-9491-6E6ABF13AC07}"/>
                  </a:ext>
                </a:extLst>
              </p:cNvPr>
              <p:cNvCxnSpPr/>
              <p:nvPr/>
            </p:nvCxnSpPr>
            <p:spPr>
              <a:xfrm>
                <a:off x="7226341" y="3374892"/>
                <a:ext cx="2949843" cy="879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recto 20">
                <a:extLst>
                  <a:ext uri="{FF2B5EF4-FFF2-40B4-BE49-F238E27FC236}">
                    <a16:creationId xmlns:a16="http://schemas.microsoft.com/office/drawing/2014/main" id="{EB246D64-87B9-4D48-AFC0-A250FEBB57FF}"/>
                  </a:ext>
                </a:extLst>
              </p:cNvPr>
              <p:cNvCxnSpPr/>
              <p:nvPr/>
            </p:nvCxnSpPr>
            <p:spPr>
              <a:xfrm>
                <a:off x="7228567" y="3441056"/>
                <a:ext cx="2949843" cy="8790"/>
              </a:xfrm>
              <a:prstGeom prst="line">
                <a:avLst/>
              </a:pr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recto 21">
                <a:extLst>
                  <a:ext uri="{FF2B5EF4-FFF2-40B4-BE49-F238E27FC236}">
                    <a16:creationId xmlns:a16="http://schemas.microsoft.com/office/drawing/2014/main" id="{60B948E2-407D-4BD5-AEEA-C8FFD4802CB3}"/>
                  </a:ext>
                </a:extLst>
              </p:cNvPr>
              <p:cNvCxnSpPr/>
              <p:nvPr/>
            </p:nvCxnSpPr>
            <p:spPr>
              <a:xfrm>
                <a:off x="7226963" y="3497104"/>
                <a:ext cx="2949843" cy="8790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D86431CD-5851-4AE6-8BB8-5BDC98A7932E}"/>
                </a:ext>
              </a:extLst>
            </p:cNvPr>
            <p:cNvGrpSpPr/>
            <p:nvPr/>
          </p:nvGrpSpPr>
          <p:grpSpPr>
            <a:xfrm>
              <a:off x="7223973" y="6454723"/>
              <a:ext cx="2952069" cy="131002"/>
              <a:chOff x="7226341" y="3374892"/>
              <a:chExt cx="2952069" cy="131002"/>
            </a:xfrm>
          </p:grpSpPr>
          <p:cxnSp>
            <p:nvCxnSpPr>
              <p:cNvPr id="25" name="Conector recto 24">
                <a:extLst>
                  <a:ext uri="{FF2B5EF4-FFF2-40B4-BE49-F238E27FC236}">
                    <a16:creationId xmlns:a16="http://schemas.microsoft.com/office/drawing/2014/main" id="{92F66FFD-6B5C-4A08-8FDA-CC82A4A137B2}"/>
                  </a:ext>
                </a:extLst>
              </p:cNvPr>
              <p:cNvCxnSpPr/>
              <p:nvPr/>
            </p:nvCxnSpPr>
            <p:spPr>
              <a:xfrm>
                <a:off x="7226341" y="3374892"/>
                <a:ext cx="2949843" cy="879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Conector recto 25">
                <a:extLst>
                  <a:ext uri="{FF2B5EF4-FFF2-40B4-BE49-F238E27FC236}">
                    <a16:creationId xmlns:a16="http://schemas.microsoft.com/office/drawing/2014/main" id="{0CDFBC1A-4F6D-426D-B649-8CCF5402DE69}"/>
                  </a:ext>
                </a:extLst>
              </p:cNvPr>
              <p:cNvCxnSpPr/>
              <p:nvPr/>
            </p:nvCxnSpPr>
            <p:spPr>
              <a:xfrm>
                <a:off x="7228567" y="3441056"/>
                <a:ext cx="2949843" cy="8790"/>
              </a:xfrm>
              <a:prstGeom prst="line">
                <a:avLst/>
              </a:pr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recto 26">
                <a:extLst>
                  <a:ext uri="{FF2B5EF4-FFF2-40B4-BE49-F238E27FC236}">
                    <a16:creationId xmlns:a16="http://schemas.microsoft.com/office/drawing/2014/main" id="{836B90DA-AD32-4BC8-BD94-B37B7B246D8D}"/>
                  </a:ext>
                </a:extLst>
              </p:cNvPr>
              <p:cNvCxnSpPr/>
              <p:nvPr/>
            </p:nvCxnSpPr>
            <p:spPr>
              <a:xfrm>
                <a:off x="7226963" y="3497104"/>
                <a:ext cx="2949843" cy="8790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>
            <a:extLst>
              <a:ext uri="{FF2B5EF4-FFF2-40B4-BE49-F238E27FC236}">
                <a16:creationId xmlns:a16="http://schemas.microsoft.com/office/drawing/2014/main" id="{F38D2741-4747-4473-82B5-4764E92A1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97824" y="2451572"/>
            <a:ext cx="2979149" cy="3017520"/>
          </a:xfrm>
          <a:prstGeom prst="rect">
            <a:avLst/>
          </a:prstGeom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 flipH="1">
            <a:off x="8150764" y="4912142"/>
            <a:ext cx="4205238" cy="216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-60845" y="-152397"/>
            <a:ext cx="4205238" cy="21612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/>
          <p:nvPr/>
        </p:nvSpPr>
        <p:spPr>
          <a:xfrm>
            <a:off x="-161928" y="531188"/>
            <a:ext cx="6686400" cy="464400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-161925" y="295790"/>
            <a:ext cx="6684795" cy="552450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14"/>
          <p:cNvGrpSpPr/>
          <p:nvPr/>
        </p:nvGrpSpPr>
        <p:grpSpPr>
          <a:xfrm>
            <a:off x="6677146" y="166781"/>
            <a:ext cx="5377126" cy="738119"/>
            <a:chOff x="6677146" y="166781"/>
            <a:chExt cx="5377126" cy="738119"/>
          </a:xfrm>
        </p:grpSpPr>
        <p:pic>
          <p:nvPicPr>
            <p:cNvPr id="108" name="Google Shape;108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677146" y="166781"/>
              <a:ext cx="1868855" cy="7381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701121" y="219290"/>
              <a:ext cx="3353151" cy="6856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0" name="Google Shape;110;p14"/>
            <p:cNvCxnSpPr/>
            <p:nvPr/>
          </p:nvCxnSpPr>
          <p:spPr>
            <a:xfrm>
              <a:off x="8617653" y="236439"/>
              <a:ext cx="6000" cy="598200"/>
            </a:xfrm>
            <a:prstGeom prst="straightConnector1">
              <a:avLst/>
            </a:prstGeom>
            <a:noFill/>
            <a:ln w="28575" cap="flat" cmpd="sng">
              <a:solidFill>
                <a:srgbClr val="7F7F7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111" name="Google Shape;111;p14"/>
          <p:cNvSpPr txBox="1"/>
          <p:nvPr/>
        </p:nvSpPr>
        <p:spPr>
          <a:xfrm>
            <a:off x="937125" y="1044075"/>
            <a:ext cx="99816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73267" y="290282"/>
            <a:ext cx="6246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Monitoreo Sistema Musculoesquelético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FC0346E-3E03-4B65-8D33-DD8D43A4EAAE}"/>
              </a:ext>
            </a:extLst>
          </p:cNvPr>
          <p:cNvSpPr txBox="1"/>
          <p:nvPr/>
        </p:nvSpPr>
        <p:spPr>
          <a:xfrm>
            <a:off x="4495340" y="1404194"/>
            <a:ext cx="3201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>
                <a:latin typeface="Calibri" panose="020F0502020204030204" pitchFamily="34" charset="0"/>
                <a:cs typeface="Calibri" panose="020F0502020204030204" pitchFamily="34" charset="0"/>
              </a:rPr>
              <a:t>Problema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EFBFB58A-9FA6-4527-AB93-22115985B2B5}"/>
              </a:ext>
            </a:extLst>
          </p:cNvPr>
          <p:cNvGrpSpPr/>
          <p:nvPr/>
        </p:nvGrpSpPr>
        <p:grpSpPr>
          <a:xfrm>
            <a:off x="1338453" y="2751842"/>
            <a:ext cx="9979345" cy="3409741"/>
            <a:chOff x="1338453" y="2393339"/>
            <a:chExt cx="9979345" cy="3409741"/>
          </a:xfrm>
        </p:grpSpPr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A08FE754-34E3-4DB7-8B08-DF792B11253F}"/>
                </a:ext>
              </a:extLst>
            </p:cNvPr>
            <p:cNvSpPr/>
            <p:nvPr/>
          </p:nvSpPr>
          <p:spPr>
            <a:xfrm>
              <a:off x="1338453" y="4797240"/>
              <a:ext cx="2433572" cy="1005840"/>
            </a:xfrm>
            <a:custGeom>
              <a:avLst/>
              <a:gdLst>
                <a:gd name="connsiteX0" fmla="*/ 0 w 2433572"/>
                <a:gd name="connsiteY0" fmla="*/ 94031 h 940308"/>
                <a:gd name="connsiteX1" fmla="*/ 94031 w 2433572"/>
                <a:gd name="connsiteY1" fmla="*/ 0 h 940308"/>
                <a:gd name="connsiteX2" fmla="*/ 2339541 w 2433572"/>
                <a:gd name="connsiteY2" fmla="*/ 0 h 940308"/>
                <a:gd name="connsiteX3" fmla="*/ 2433572 w 2433572"/>
                <a:gd name="connsiteY3" fmla="*/ 94031 h 940308"/>
                <a:gd name="connsiteX4" fmla="*/ 2433572 w 2433572"/>
                <a:gd name="connsiteY4" fmla="*/ 846277 h 940308"/>
                <a:gd name="connsiteX5" fmla="*/ 2339541 w 2433572"/>
                <a:gd name="connsiteY5" fmla="*/ 940308 h 940308"/>
                <a:gd name="connsiteX6" fmla="*/ 94031 w 2433572"/>
                <a:gd name="connsiteY6" fmla="*/ 940308 h 940308"/>
                <a:gd name="connsiteX7" fmla="*/ 0 w 2433572"/>
                <a:gd name="connsiteY7" fmla="*/ 846277 h 940308"/>
                <a:gd name="connsiteX8" fmla="*/ 0 w 2433572"/>
                <a:gd name="connsiteY8" fmla="*/ 94031 h 94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572" h="940308">
                  <a:moveTo>
                    <a:pt x="0" y="94031"/>
                  </a:moveTo>
                  <a:cubicBezTo>
                    <a:pt x="0" y="42099"/>
                    <a:pt x="42099" y="0"/>
                    <a:pt x="94031" y="0"/>
                  </a:cubicBezTo>
                  <a:lnTo>
                    <a:pt x="2339541" y="0"/>
                  </a:lnTo>
                  <a:cubicBezTo>
                    <a:pt x="2391473" y="0"/>
                    <a:pt x="2433572" y="42099"/>
                    <a:pt x="2433572" y="94031"/>
                  </a:cubicBezTo>
                  <a:lnTo>
                    <a:pt x="2433572" y="846277"/>
                  </a:lnTo>
                  <a:cubicBezTo>
                    <a:pt x="2433572" y="898209"/>
                    <a:pt x="2391473" y="940308"/>
                    <a:pt x="2339541" y="940308"/>
                  </a:cubicBezTo>
                  <a:lnTo>
                    <a:pt x="94031" y="940308"/>
                  </a:lnTo>
                  <a:cubicBezTo>
                    <a:pt x="42099" y="940308"/>
                    <a:pt x="0" y="898209"/>
                    <a:pt x="0" y="846277"/>
                  </a:cubicBezTo>
                  <a:lnTo>
                    <a:pt x="0" y="9403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6121" tIns="96121" rIns="96121" bIns="96121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CO" sz="1800" b="1" kern="1200"/>
                <a:t>Pandemia </a:t>
              </a:r>
              <a:endParaRPr lang="es-CO" sz="1800" kern="1200"/>
            </a:p>
          </p:txBody>
        </p:sp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A6DDCEF8-7916-416C-855A-DD8344464931}"/>
                </a:ext>
              </a:extLst>
            </p:cNvPr>
            <p:cNvSpPr/>
            <p:nvPr/>
          </p:nvSpPr>
          <p:spPr>
            <a:xfrm>
              <a:off x="4612306" y="2393339"/>
              <a:ext cx="2611453" cy="2611453"/>
            </a:xfrm>
            <a:prstGeom prst="roundRect">
              <a:avLst>
                <a:gd name="adj" fmla="val 10000"/>
              </a:avLst>
            </a:prstGeom>
            <a:blipFill rotWithShape="1">
              <a:blip r:embed="rId8"/>
              <a:srcRect/>
              <a:stretch>
                <a:fillRect t="-8000" b="-8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id="{F10071EA-8C4C-436D-94DF-A2E150F78BA8}"/>
                </a:ext>
              </a:extLst>
            </p:cNvPr>
            <p:cNvSpPr/>
            <p:nvPr/>
          </p:nvSpPr>
          <p:spPr>
            <a:xfrm>
              <a:off x="5111340" y="4739509"/>
              <a:ext cx="2433572" cy="1005840"/>
            </a:xfrm>
            <a:custGeom>
              <a:avLst/>
              <a:gdLst>
                <a:gd name="connsiteX0" fmla="*/ 0 w 2433572"/>
                <a:gd name="connsiteY0" fmla="*/ 101728 h 1017282"/>
                <a:gd name="connsiteX1" fmla="*/ 101728 w 2433572"/>
                <a:gd name="connsiteY1" fmla="*/ 0 h 1017282"/>
                <a:gd name="connsiteX2" fmla="*/ 2331844 w 2433572"/>
                <a:gd name="connsiteY2" fmla="*/ 0 h 1017282"/>
                <a:gd name="connsiteX3" fmla="*/ 2433572 w 2433572"/>
                <a:gd name="connsiteY3" fmla="*/ 101728 h 1017282"/>
                <a:gd name="connsiteX4" fmla="*/ 2433572 w 2433572"/>
                <a:gd name="connsiteY4" fmla="*/ 915554 h 1017282"/>
                <a:gd name="connsiteX5" fmla="*/ 2331844 w 2433572"/>
                <a:gd name="connsiteY5" fmla="*/ 1017282 h 1017282"/>
                <a:gd name="connsiteX6" fmla="*/ 101728 w 2433572"/>
                <a:gd name="connsiteY6" fmla="*/ 1017282 h 1017282"/>
                <a:gd name="connsiteX7" fmla="*/ 0 w 2433572"/>
                <a:gd name="connsiteY7" fmla="*/ 915554 h 1017282"/>
                <a:gd name="connsiteX8" fmla="*/ 0 w 2433572"/>
                <a:gd name="connsiteY8" fmla="*/ 101728 h 10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572" h="1017282">
                  <a:moveTo>
                    <a:pt x="0" y="101728"/>
                  </a:moveTo>
                  <a:cubicBezTo>
                    <a:pt x="0" y="45545"/>
                    <a:pt x="45545" y="0"/>
                    <a:pt x="101728" y="0"/>
                  </a:cubicBezTo>
                  <a:lnTo>
                    <a:pt x="2331844" y="0"/>
                  </a:lnTo>
                  <a:cubicBezTo>
                    <a:pt x="2388027" y="0"/>
                    <a:pt x="2433572" y="45545"/>
                    <a:pt x="2433572" y="101728"/>
                  </a:cubicBezTo>
                  <a:lnTo>
                    <a:pt x="2433572" y="915554"/>
                  </a:lnTo>
                  <a:cubicBezTo>
                    <a:pt x="2433572" y="971737"/>
                    <a:pt x="2388027" y="1017282"/>
                    <a:pt x="2331844" y="1017282"/>
                  </a:cubicBezTo>
                  <a:lnTo>
                    <a:pt x="101728" y="1017282"/>
                  </a:lnTo>
                  <a:cubicBezTo>
                    <a:pt x="45545" y="1017282"/>
                    <a:pt x="0" y="971737"/>
                    <a:pt x="0" y="915554"/>
                  </a:cubicBezTo>
                  <a:lnTo>
                    <a:pt x="0" y="10172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8375" tIns="98375" rIns="98375" bIns="98375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CO" sz="1800" b="1" kern="1200"/>
                <a:t>Aumento teletrabajo </a:t>
              </a:r>
              <a:endParaRPr lang="es-CO" sz="1800" kern="1200"/>
            </a:p>
          </p:txBody>
        </p:sp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140B95F2-74B3-40F6-8F7D-E310E6E0E80A}"/>
                </a:ext>
              </a:extLst>
            </p:cNvPr>
            <p:cNvSpPr/>
            <p:nvPr/>
          </p:nvSpPr>
          <p:spPr>
            <a:xfrm>
              <a:off x="8430912" y="2400896"/>
              <a:ext cx="2611453" cy="2611453"/>
            </a:xfrm>
            <a:prstGeom prst="roundRect">
              <a:avLst>
                <a:gd name="adj" fmla="val 10000"/>
              </a:avLst>
            </a:prstGeom>
            <a:blipFill rotWithShape="1">
              <a:blip r:embed="rId9"/>
              <a:srcRect/>
              <a:stretch>
                <a:fillRect l="-7000" r="-7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10D5AC9B-3270-4B0B-B06A-3E17909DDB4C}"/>
                </a:ext>
              </a:extLst>
            </p:cNvPr>
            <p:cNvSpPr/>
            <p:nvPr/>
          </p:nvSpPr>
          <p:spPr>
            <a:xfrm>
              <a:off x="8884226" y="4739510"/>
              <a:ext cx="2433572" cy="1009726"/>
            </a:xfrm>
            <a:custGeom>
              <a:avLst/>
              <a:gdLst>
                <a:gd name="connsiteX0" fmla="*/ 0 w 2433572"/>
                <a:gd name="connsiteY0" fmla="*/ 98706 h 987057"/>
                <a:gd name="connsiteX1" fmla="*/ 98706 w 2433572"/>
                <a:gd name="connsiteY1" fmla="*/ 0 h 987057"/>
                <a:gd name="connsiteX2" fmla="*/ 2334866 w 2433572"/>
                <a:gd name="connsiteY2" fmla="*/ 0 h 987057"/>
                <a:gd name="connsiteX3" fmla="*/ 2433572 w 2433572"/>
                <a:gd name="connsiteY3" fmla="*/ 98706 h 987057"/>
                <a:gd name="connsiteX4" fmla="*/ 2433572 w 2433572"/>
                <a:gd name="connsiteY4" fmla="*/ 888351 h 987057"/>
                <a:gd name="connsiteX5" fmla="*/ 2334866 w 2433572"/>
                <a:gd name="connsiteY5" fmla="*/ 987057 h 987057"/>
                <a:gd name="connsiteX6" fmla="*/ 98706 w 2433572"/>
                <a:gd name="connsiteY6" fmla="*/ 987057 h 987057"/>
                <a:gd name="connsiteX7" fmla="*/ 0 w 2433572"/>
                <a:gd name="connsiteY7" fmla="*/ 888351 h 987057"/>
                <a:gd name="connsiteX8" fmla="*/ 0 w 2433572"/>
                <a:gd name="connsiteY8" fmla="*/ 98706 h 987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572" h="987057">
                  <a:moveTo>
                    <a:pt x="0" y="98706"/>
                  </a:moveTo>
                  <a:cubicBezTo>
                    <a:pt x="0" y="44192"/>
                    <a:pt x="44192" y="0"/>
                    <a:pt x="98706" y="0"/>
                  </a:cubicBezTo>
                  <a:lnTo>
                    <a:pt x="2334866" y="0"/>
                  </a:lnTo>
                  <a:cubicBezTo>
                    <a:pt x="2389380" y="0"/>
                    <a:pt x="2433572" y="44192"/>
                    <a:pt x="2433572" y="98706"/>
                  </a:cubicBezTo>
                  <a:lnTo>
                    <a:pt x="2433572" y="888351"/>
                  </a:lnTo>
                  <a:cubicBezTo>
                    <a:pt x="2433572" y="942865"/>
                    <a:pt x="2389380" y="987057"/>
                    <a:pt x="2334866" y="987057"/>
                  </a:cubicBezTo>
                  <a:lnTo>
                    <a:pt x="98706" y="987057"/>
                  </a:lnTo>
                  <a:cubicBezTo>
                    <a:pt x="44192" y="987057"/>
                    <a:pt x="0" y="942865"/>
                    <a:pt x="0" y="888351"/>
                  </a:cubicBezTo>
                  <a:lnTo>
                    <a:pt x="0" y="98706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7490" tIns="97490" rIns="97490" bIns="9749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es-CO" sz="1800" b="1" kern="1200"/>
                <a:t>Deterioro del sistema musculoesquelético </a:t>
              </a:r>
              <a:endParaRPr lang="es-CO" sz="18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4039625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8150764" y="4912142"/>
            <a:ext cx="4205238" cy="216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60845" y="-152397"/>
            <a:ext cx="4205238" cy="21612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/>
          <p:nvPr/>
        </p:nvSpPr>
        <p:spPr>
          <a:xfrm>
            <a:off x="-161928" y="531188"/>
            <a:ext cx="6686400" cy="464400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-161925" y="295790"/>
            <a:ext cx="6684795" cy="552450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14"/>
          <p:cNvGrpSpPr/>
          <p:nvPr/>
        </p:nvGrpSpPr>
        <p:grpSpPr>
          <a:xfrm>
            <a:off x="6677146" y="166781"/>
            <a:ext cx="5377126" cy="738119"/>
            <a:chOff x="6677146" y="166781"/>
            <a:chExt cx="5377126" cy="738119"/>
          </a:xfrm>
        </p:grpSpPr>
        <p:pic>
          <p:nvPicPr>
            <p:cNvPr id="108" name="Google Shape;108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677146" y="166781"/>
              <a:ext cx="1868855" cy="7381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701121" y="219290"/>
              <a:ext cx="3353151" cy="6856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0" name="Google Shape;110;p14"/>
            <p:cNvCxnSpPr/>
            <p:nvPr/>
          </p:nvCxnSpPr>
          <p:spPr>
            <a:xfrm>
              <a:off x="8617653" y="236439"/>
              <a:ext cx="6000" cy="598200"/>
            </a:xfrm>
            <a:prstGeom prst="straightConnector1">
              <a:avLst/>
            </a:prstGeom>
            <a:noFill/>
            <a:ln w="28575" cap="flat" cmpd="sng">
              <a:solidFill>
                <a:srgbClr val="7F7F7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111" name="Google Shape;111;p14"/>
          <p:cNvSpPr txBox="1"/>
          <p:nvPr/>
        </p:nvSpPr>
        <p:spPr>
          <a:xfrm>
            <a:off x="937125" y="1044075"/>
            <a:ext cx="99816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73267" y="290282"/>
            <a:ext cx="6246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Monitoreo Sistema Musculoesquelético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FC0346E-3E03-4B65-8D33-DD8D43A4EAAE}"/>
              </a:ext>
            </a:extLst>
          </p:cNvPr>
          <p:cNvSpPr txBox="1"/>
          <p:nvPr/>
        </p:nvSpPr>
        <p:spPr>
          <a:xfrm>
            <a:off x="3768235" y="1162843"/>
            <a:ext cx="51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>
                <a:latin typeface="Calibri" panose="020F0502020204030204" pitchFamily="34" charset="0"/>
                <a:cs typeface="Calibri" panose="020F0502020204030204" pitchFamily="34" charset="0"/>
              </a:rPr>
              <a:t>Objetivo general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FB25D445-0737-44FE-A6E2-54BEC31405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667390"/>
              </p:ext>
            </p:extLst>
          </p:nvPr>
        </p:nvGraphicFramePr>
        <p:xfrm>
          <a:off x="-1501045" y="2747663"/>
          <a:ext cx="15194090" cy="2403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231602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8150764" y="4912142"/>
            <a:ext cx="4205238" cy="216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60845" y="-152397"/>
            <a:ext cx="4205238" cy="21612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/>
          <p:nvPr/>
        </p:nvSpPr>
        <p:spPr>
          <a:xfrm>
            <a:off x="-161928" y="531188"/>
            <a:ext cx="6686400" cy="464400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-161925" y="295790"/>
            <a:ext cx="6684795" cy="552450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14"/>
          <p:cNvGrpSpPr/>
          <p:nvPr/>
        </p:nvGrpSpPr>
        <p:grpSpPr>
          <a:xfrm>
            <a:off x="6677146" y="166781"/>
            <a:ext cx="5377126" cy="738119"/>
            <a:chOff x="6677146" y="166781"/>
            <a:chExt cx="5377126" cy="738119"/>
          </a:xfrm>
        </p:grpSpPr>
        <p:pic>
          <p:nvPicPr>
            <p:cNvPr id="108" name="Google Shape;108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677146" y="166781"/>
              <a:ext cx="1868855" cy="7381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701121" y="219290"/>
              <a:ext cx="3353151" cy="6856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0" name="Google Shape;110;p14"/>
            <p:cNvCxnSpPr/>
            <p:nvPr/>
          </p:nvCxnSpPr>
          <p:spPr>
            <a:xfrm>
              <a:off x="8617653" y="236439"/>
              <a:ext cx="6000" cy="598200"/>
            </a:xfrm>
            <a:prstGeom prst="straightConnector1">
              <a:avLst/>
            </a:prstGeom>
            <a:noFill/>
            <a:ln w="28575" cap="flat" cmpd="sng">
              <a:solidFill>
                <a:srgbClr val="7F7F7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111" name="Google Shape;111;p14"/>
          <p:cNvSpPr txBox="1"/>
          <p:nvPr/>
        </p:nvSpPr>
        <p:spPr>
          <a:xfrm>
            <a:off x="937125" y="1044075"/>
            <a:ext cx="99816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73267" y="290282"/>
            <a:ext cx="6246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Monitoreo Sistema Musculoesquelético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FC0346E-3E03-4B65-8D33-DD8D43A4EAAE}"/>
              </a:ext>
            </a:extLst>
          </p:cNvPr>
          <p:cNvSpPr txBox="1"/>
          <p:nvPr/>
        </p:nvSpPr>
        <p:spPr>
          <a:xfrm>
            <a:off x="5046613" y="1273885"/>
            <a:ext cx="295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>
                <a:latin typeface="Calibri" panose="020F0502020204030204" pitchFamily="34" charset="0"/>
                <a:cs typeface="Calibri" panose="020F0502020204030204" pitchFamily="34" charset="0"/>
              </a:rPr>
              <a:t>Objetivos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FB25D445-0737-44FE-A6E2-54BEC31405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185925"/>
              </p:ext>
            </p:extLst>
          </p:nvPr>
        </p:nvGraphicFramePr>
        <p:xfrm>
          <a:off x="0" y="2427025"/>
          <a:ext cx="12200312" cy="38307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19505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3" y="2566929"/>
            <a:ext cx="10824522" cy="1443211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95256" y="-191376"/>
            <a:ext cx="5700713" cy="2929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6700837" y="4119920"/>
            <a:ext cx="5700713" cy="292989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-33051" y="2566929"/>
            <a:ext cx="11030465" cy="1196467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210481" y="2736694"/>
            <a:ext cx="681639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CO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¡Gracias!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5" descr="Imagen que contiene objeto&#10;&#10;Descripción generada con confianza alt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3881"/>
            <a:ext cx="6096000" cy="1097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0" y="1016970"/>
            <a:ext cx="10824522" cy="1443211"/>
          </a:xfrm>
          <a:prstGeom prst="rect">
            <a:avLst/>
          </a:prstGeom>
          <a:solidFill>
            <a:srgbClr val="BBC6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95256" y="-191376"/>
            <a:ext cx="5700713" cy="2929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6700837" y="4119920"/>
            <a:ext cx="5700713" cy="292989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0" y="1047185"/>
            <a:ext cx="11030465" cy="1196467"/>
          </a:xfrm>
          <a:custGeom>
            <a:avLst/>
            <a:gdLst/>
            <a:ahLst/>
            <a:cxnLst/>
            <a:rect l="l" t="t" r="r" b="b"/>
            <a:pathLst>
              <a:path w="9866856" h="552450" extrusionOk="0">
                <a:moveTo>
                  <a:pt x="0" y="0"/>
                </a:moveTo>
                <a:lnTo>
                  <a:pt x="9690272" y="0"/>
                </a:lnTo>
                <a:cubicBezTo>
                  <a:pt x="9912214" y="264049"/>
                  <a:pt x="9938847" y="279524"/>
                  <a:pt x="9690272" y="552450"/>
                </a:cubicBezTo>
                <a:lnTo>
                  <a:pt x="0" y="5524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252684" y="1214353"/>
            <a:ext cx="681639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CO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Preguntas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5" descr="Imagen que contiene objeto&#10;&#10;Descripción generada con confianza alt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3881"/>
            <a:ext cx="6096000" cy="1097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E8875742-5E9A-4243-A95C-74C90E65175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975417" y="2851019"/>
            <a:ext cx="7260080" cy="36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534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247</Words>
  <Application>Microsoft Office PowerPoint</Application>
  <PresentationFormat>Panorámica</PresentationFormat>
  <Paragraphs>34</Paragraphs>
  <Slides>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Wingdings</vt:lpstr>
      <vt:lpstr>Candara</vt:lpstr>
      <vt:lpstr>Calibri</vt:lpstr>
      <vt:lpstr>Tema de Office</vt:lpstr>
      <vt:lpstr>Monitoreo Sistema Musculoesquelético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Camilo Fernandez</cp:lastModifiedBy>
  <cp:revision>2</cp:revision>
  <dcterms:modified xsi:type="dcterms:W3CDTF">2021-03-18T21:00:21Z</dcterms:modified>
</cp:coreProperties>
</file>

<file path=docProps/thumbnail.jpeg>
</file>